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4" r:id="rId3"/>
    <p:sldId id="482" r:id="rId4"/>
    <p:sldId id="487" r:id="rId5"/>
    <p:sldId id="488" r:id="rId6"/>
    <p:sldId id="489" r:id="rId7"/>
    <p:sldId id="490" r:id="rId8"/>
    <p:sldId id="491" r:id="rId9"/>
    <p:sldId id="507" r:id="rId10"/>
    <p:sldId id="492" r:id="rId11"/>
    <p:sldId id="494" r:id="rId12"/>
    <p:sldId id="509" r:id="rId13"/>
    <p:sldId id="493" r:id="rId14"/>
    <p:sldId id="499" r:id="rId15"/>
    <p:sldId id="511" r:id="rId16"/>
    <p:sldId id="501" r:id="rId17"/>
    <p:sldId id="500" r:id="rId18"/>
    <p:sldId id="510" r:id="rId19"/>
    <p:sldId id="503" r:id="rId20"/>
    <p:sldId id="513" r:id="rId21"/>
    <p:sldId id="504" r:id="rId22"/>
    <p:sldId id="525" r:id="rId23"/>
    <p:sldId id="514" r:id="rId24"/>
    <p:sldId id="505" r:id="rId25"/>
    <p:sldId id="517" r:id="rId26"/>
    <p:sldId id="519" r:id="rId27"/>
    <p:sldId id="518" r:id="rId28"/>
    <p:sldId id="515" r:id="rId29"/>
    <p:sldId id="506" r:id="rId30"/>
    <p:sldId id="520" r:id="rId31"/>
    <p:sldId id="521" r:id="rId3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>
          <p15:clr>
            <a:srgbClr val="A4A3A4"/>
          </p15:clr>
        </p15:guide>
        <p15:guide id="2" pos="17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afeva" initials="a" lastIdx="15" clrIdx="0"/>
  <p:cmAuthor id="1" name="Юхнович Ольга Леонидовна" initials="ЮОЛ" lastIdx="1" clrIdx="1"/>
  <p:cmAuthor id="2" name="Sony" initials="S" lastIdx="16" clrIdx="2"/>
  <p:cmAuthor id="3" name="Дейниченко Александр Александрович" initials="ДАА" lastIdx="4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EADA"/>
    <a:srgbClr val="FBFBFB"/>
    <a:srgbClr val="0066FF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6" autoAdjust="0"/>
    <p:restoredTop sz="62706" autoAdjust="0"/>
  </p:normalViewPr>
  <p:slideViewPr>
    <p:cSldViewPr>
      <p:cViewPr varScale="1">
        <p:scale>
          <a:sx n="75" d="100"/>
          <a:sy n="75" d="100"/>
        </p:scale>
        <p:origin x="-2700" y="-90"/>
      </p:cViewPr>
      <p:guideLst>
        <p:guide orient="horz" pos="890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5D07D-EC26-440A-B0B0-F06A127BDB9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1F6A1B-A319-4072-9988-393C26DB04E6}">
      <dgm:prSet phldrT="[Текст]" custT="1"/>
      <dgm:spPr/>
      <dgm:t>
        <a:bodyPr/>
        <a:lstStyle/>
        <a:p>
          <a:pPr algn="l"/>
          <a:r>
            <a:rPr lang="ru-RU" sz="1500" b="1" dirty="0" smtClean="0">
              <a:latin typeface="Cambria" panose="02040503050406030204" pitchFamily="18" charset="0"/>
            </a:rPr>
            <a:t>Проблема</a:t>
          </a:r>
          <a:r>
            <a:rPr lang="en-US" sz="1500" b="1" dirty="0" smtClean="0">
              <a:latin typeface="Cambria" panose="02040503050406030204" pitchFamily="18" charset="0"/>
            </a:rPr>
            <a:t>: </a:t>
          </a:r>
          <a:r>
            <a:rPr lang="ru-RU" sz="1500" dirty="0" smtClean="0">
              <a:latin typeface="Cambria" panose="02040503050406030204" pitchFamily="18" charset="0"/>
            </a:rPr>
            <a:t>Неравномерный уровень громкости, в т. ч. при посторонних разговорах во время аудиозаписи</a:t>
          </a:r>
          <a:endParaRPr lang="ru-RU" sz="1500" dirty="0">
            <a:latin typeface="Cambria" panose="02040503050406030204" pitchFamily="18" charset="0"/>
          </a:endParaRPr>
        </a:p>
      </dgm:t>
    </dgm:pt>
    <dgm:pt modelId="{EB3F82D9-C91A-4F66-A140-C79DA009B4EB}" type="parTrans" cxnId="{29989EBA-B6EC-4043-8B01-6BFCAB81DBD1}">
      <dgm:prSet/>
      <dgm:spPr/>
      <dgm:t>
        <a:bodyPr/>
        <a:lstStyle/>
        <a:p>
          <a:endParaRPr lang="ru-RU"/>
        </a:p>
      </dgm:t>
    </dgm:pt>
    <dgm:pt modelId="{DE4F17AA-C1F3-456E-AF00-126A98CD9CAA}" type="sibTrans" cxnId="{29989EBA-B6EC-4043-8B01-6BFCAB81DBD1}">
      <dgm:prSet/>
      <dgm:spPr/>
      <dgm:t>
        <a:bodyPr/>
        <a:lstStyle/>
        <a:p>
          <a:endParaRPr lang="ru-RU"/>
        </a:p>
      </dgm:t>
    </dgm:pt>
    <dgm:pt modelId="{21B3C4A0-1A9E-4D50-AA99-4CB7A2CB95A8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Уменьшите уровень чувствительности в свойствах микрофона</a:t>
          </a:r>
          <a:endParaRPr lang="ru-RU" sz="1500" dirty="0">
            <a:latin typeface="Cambria" panose="02040503050406030204" pitchFamily="18" charset="0"/>
          </a:endParaRPr>
        </a:p>
      </dgm:t>
    </dgm:pt>
    <dgm:pt modelId="{972C2410-EBD3-4D3A-B1A2-0502E75028CA}" type="parTrans" cxnId="{2B543150-1089-431B-9916-EFB91021B5BC}">
      <dgm:prSet/>
      <dgm:spPr/>
      <dgm:t>
        <a:bodyPr/>
        <a:lstStyle/>
        <a:p>
          <a:endParaRPr lang="ru-RU"/>
        </a:p>
      </dgm:t>
    </dgm:pt>
    <dgm:pt modelId="{D01BC795-D175-4F45-A535-95FBCF79C5B3}" type="sibTrans" cxnId="{2B543150-1089-431B-9916-EFB91021B5BC}">
      <dgm:prSet/>
      <dgm:spPr/>
      <dgm:t>
        <a:bodyPr/>
        <a:lstStyle/>
        <a:p>
          <a:endParaRPr lang="ru-RU"/>
        </a:p>
      </dgm:t>
    </dgm:pt>
    <dgm:pt modelId="{FF23534A-86AB-4078-BA59-4F329BD5872A}">
      <dgm:prSet phldrT="[Текст]" custT="1"/>
      <dgm:spPr/>
      <dgm:t>
        <a:bodyPr/>
        <a:lstStyle/>
        <a:p>
          <a:pPr algn="l"/>
          <a:r>
            <a:rPr lang="ru-RU" sz="1500" b="1" dirty="0" smtClean="0">
              <a:latin typeface="Cambria" panose="02040503050406030204" pitchFamily="18" charset="0"/>
            </a:rPr>
            <a:t>Проблема</a:t>
          </a:r>
          <a:r>
            <a:rPr lang="en-US" sz="1500" b="1" dirty="0" smtClean="0">
              <a:latin typeface="Cambria" panose="02040503050406030204" pitchFamily="18" charset="0"/>
            </a:rPr>
            <a:t>: </a:t>
          </a:r>
          <a:r>
            <a:rPr lang="ru-RU" sz="1500" dirty="0" smtClean="0">
              <a:latin typeface="Cambria" panose="02040503050406030204" pitchFamily="18" charset="0"/>
            </a:rPr>
            <a:t>Звук прерывистый («кваканье», хрипы, щелчки и т.д.)</a:t>
          </a:r>
          <a:endParaRPr lang="ru-RU" sz="1500" dirty="0">
            <a:latin typeface="Cambria" panose="02040503050406030204" pitchFamily="18" charset="0"/>
          </a:endParaRPr>
        </a:p>
      </dgm:t>
    </dgm:pt>
    <dgm:pt modelId="{3620252B-C59C-48AA-B75D-74D74FCE9B84}" type="parTrans" cxnId="{3B86870B-9B1B-4CB6-B21F-2D2CAE98BD30}">
      <dgm:prSet/>
      <dgm:spPr/>
      <dgm:t>
        <a:bodyPr/>
        <a:lstStyle/>
        <a:p>
          <a:endParaRPr lang="ru-RU"/>
        </a:p>
      </dgm:t>
    </dgm:pt>
    <dgm:pt modelId="{38BAAD78-BC54-499B-B901-B2E6DC1959C8}" type="sibTrans" cxnId="{3B86870B-9B1B-4CB6-B21F-2D2CAE98BD30}">
      <dgm:prSet/>
      <dgm:spPr/>
      <dgm:t>
        <a:bodyPr/>
        <a:lstStyle/>
        <a:p>
          <a:endParaRPr lang="ru-RU"/>
        </a:p>
      </dgm:t>
    </dgm:pt>
    <dgm:pt modelId="{533A1EEA-B5C4-424E-A285-B78AA31569B5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Отключите фоновые и сторонние ресурсоемкие приложения (антивирус и т.п.). </a:t>
          </a:r>
          <a:endParaRPr lang="ru-RU" sz="1500" dirty="0">
            <a:latin typeface="Cambria" panose="02040503050406030204" pitchFamily="18" charset="0"/>
          </a:endParaRPr>
        </a:p>
      </dgm:t>
    </dgm:pt>
    <dgm:pt modelId="{BF093E5B-9C58-4432-99BF-F6A5170900E7}" type="parTrans" cxnId="{EDD24817-94CB-491F-802C-9E328B49F58E}">
      <dgm:prSet/>
      <dgm:spPr/>
      <dgm:t>
        <a:bodyPr/>
        <a:lstStyle/>
        <a:p>
          <a:endParaRPr lang="ru-RU"/>
        </a:p>
      </dgm:t>
    </dgm:pt>
    <dgm:pt modelId="{43F1AED0-F843-4F5D-B31D-91D4C4946FFD}" type="sibTrans" cxnId="{EDD24817-94CB-491F-802C-9E328B49F58E}">
      <dgm:prSet/>
      <dgm:spPr/>
      <dgm:t>
        <a:bodyPr/>
        <a:lstStyle/>
        <a:p>
          <a:endParaRPr lang="ru-RU"/>
        </a:p>
      </dgm:t>
    </dgm:pt>
    <dgm:pt modelId="{D51691F5-BED8-46D6-9D67-1C157D3CC175}">
      <dgm:prSet phldrT="[Текст]" custT="1"/>
      <dgm:spPr/>
      <dgm:t>
        <a:bodyPr/>
        <a:lstStyle/>
        <a:p>
          <a:pPr algn="l"/>
          <a:r>
            <a:rPr lang="ru-RU" sz="1500" b="1" dirty="0" smtClean="0">
              <a:latin typeface="Cambria" panose="02040503050406030204" pitchFamily="18" charset="0"/>
            </a:rPr>
            <a:t>Проблема</a:t>
          </a:r>
          <a:r>
            <a:rPr lang="en-US" sz="1500" dirty="0" smtClean="0">
              <a:latin typeface="Cambria" panose="02040503050406030204" pitchFamily="18" charset="0"/>
            </a:rPr>
            <a:t>: </a:t>
          </a:r>
          <a:r>
            <a:rPr lang="ru-RU" sz="1500" dirty="0" smtClean="0">
              <a:latin typeface="Cambria" panose="02040503050406030204" pitchFamily="18" charset="0"/>
            </a:rPr>
            <a:t>На записи слышна фоновая музыка</a:t>
          </a:r>
          <a:endParaRPr lang="ru-RU" sz="1500" dirty="0">
            <a:latin typeface="Cambria" panose="02040503050406030204" pitchFamily="18" charset="0"/>
          </a:endParaRPr>
        </a:p>
      </dgm:t>
    </dgm:pt>
    <dgm:pt modelId="{2490CD12-5AD6-44CD-82B3-7D8DE72B988E}" type="parTrans" cxnId="{C529E8DB-79B8-4F26-9C54-1C11B79B8B7E}">
      <dgm:prSet/>
      <dgm:spPr/>
      <dgm:t>
        <a:bodyPr/>
        <a:lstStyle/>
        <a:p>
          <a:endParaRPr lang="ru-RU"/>
        </a:p>
      </dgm:t>
    </dgm:pt>
    <dgm:pt modelId="{4D22F002-95CF-48EB-9D3B-078965A4AA11}" type="sibTrans" cxnId="{C529E8DB-79B8-4F26-9C54-1C11B79B8B7E}">
      <dgm:prSet/>
      <dgm:spPr/>
      <dgm:t>
        <a:bodyPr/>
        <a:lstStyle/>
        <a:p>
          <a:endParaRPr lang="ru-RU"/>
        </a:p>
      </dgm:t>
    </dgm:pt>
    <dgm:pt modelId="{D826C319-8D90-47B6-8018-BD10ABFF4D53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Проверьте качество </a:t>
          </a:r>
          <a:r>
            <a:rPr lang="ru-RU" sz="15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шумоизоляции</a:t>
          </a:r>
          <a:r>
            <a:rPr lang="ru-RU" sz="15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 гарнитуры</a:t>
          </a:r>
          <a:endParaRPr lang="ru-RU" sz="1500" dirty="0">
            <a:latin typeface="Cambria" panose="02040503050406030204" pitchFamily="18" charset="0"/>
          </a:endParaRPr>
        </a:p>
      </dgm:t>
    </dgm:pt>
    <dgm:pt modelId="{E2AA53A5-75BB-44C1-9615-4A0AC2381638}" type="parTrans" cxnId="{70A5FFF6-210E-4F1B-B142-879715A03EB6}">
      <dgm:prSet/>
      <dgm:spPr/>
      <dgm:t>
        <a:bodyPr/>
        <a:lstStyle/>
        <a:p>
          <a:endParaRPr lang="ru-RU"/>
        </a:p>
      </dgm:t>
    </dgm:pt>
    <dgm:pt modelId="{834B2900-16E9-4159-80B0-48BC526FFC37}" type="sibTrans" cxnId="{70A5FFF6-210E-4F1B-B142-879715A03EB6}">
      <dgm:prSet/>
      <dgm:spPr/>
      <dgm:t>
        <a:bodyPr/>
        <a:lstStyle/>
        <a:p>
          <a:endParaRPr lang="ru-RU"/>
        </a:p>
      </dgm:t>
    </dgm:pt>
    <dgm:pt modelId="{715B4576-6778-49D4-BB44-5647219D2842}">
      <dgm:prSet phldrT="[Текст]" custT="1"/>
      <dgm:spPr/>
      <dgm:t>
        <a:bodyPr/>
        <a:lstStyle/>
        <a:p>
          <a:pPr algn="l"/>
          <a:r>
            <a:rPr lang="ru-RU" sz="1500" b="1" dirty="0" smtClean="0"/>
            <a:t>Проблема</a:t>
          </a:r>
          <a:r>
            <a:rPr lang="en-US" sz="1500" dirty="0" smtClean="0"/>
            <a:t>: </a:t>
          </a:r>
          <a:r>
            <a:rPr lang="ru-RU" sz="1500" dirty="0" smtClean="0"/>
            <a:t>Очень тихая запись</a:t>
          </a:r>
          <a:endParaRPr lang="ru-RU" sz="1500" dirty="0"/>
        </a:p>
      </dgm:t>
    </dgm:pt>
    <dgm:pt modelId="{95DAA956-A976-4D0C-8DA6-BBBB8D22327B}" type="parTrans" cxnId="{8C25E54B-6BFE-42B1-A759-BBF6C364CB4A}">
      <dgm:prSet/>
      <dgm:spPr/>
      <dgm:t>
        <a:bodyPr/>
        <a:lstStyle/>
        <a:p>
          <a:endParaRPr lang="ru-RU"/>
        </a:p>
      </dgm:t>
    </dgm:pt>
    <dgm:pt modelId="{F92F4D2B-ADAC-4C1C-90B9-C3FD68D15697}" type="sibTrans" cxnId="{8C25E54B-6BFE-42B1-A759-BBF6C364CB4A}">
      <dgm:prSet/>
      <dgm:spPr/>
      <dgm:t>
        <a:bodyPr/>
        <a:lstStyle/>
        <a:p>
          <a:endParaRPr lang="ru-RU"/>
        </a:p>
      </dgm:t>
    </dgm:pt>
    <dgm:pt modelId="{4AB3499A-CB22-4473-9C96-71CDB65031A6}">
      <dgm:prSet phldrT="[Текст]"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</a:rPr>
            <a:t>Включите усиление в свойствах микрофона</a:t>
          </a:r>
          <a:endParaRPr lang="ru-RU" sz="1500" dirty="0">
            <a:latin typeface="Cambria" panose="02040503050406030204" pitchFamily="18" charset="0"/>
          </a:endParaRPr>
        </a:p>
      </dgm:t>
    </dgm:pt>
    <dgm:pt modelId="{C96BFFC3-E4A2-477A-A9B6-22F426C8D7F3}" type="parTrans" cxnId="{1F7A7B40-462F-4722-B85E-BE655ED4A5C5}">
      <dgm:prSet/>
      <dgm:spPr/>
      <dgm:t>
        <a:bodyPr/>
        <a:lstStyle/>
        <a:p>
          <a:endParaRPr lang="ru-RU"/>
        </a:p>
      </dgm:t>
    </dgm:pt>
    <dgm:pt modelId="{5E8E7854-706B-4A7A-B8B2-60BFCE139F9B}" type="sibTrans" cxnId="{1F7A7B40-462F-4722-B85E-BE655ED4A5C5}">
      <dgm:prSet/>
      <dgm:spPr/>
      <dgm:t>
        <a:bodyPr/>
        <a:lstStyle/>
        <a:p>
          <a:endParaRPr lang="ru-RU"/>
        </a:p>
      </dgm:t>
    </dgm:pt>
    <dgm:pt modelId="{2DF4E4B6-3DBB-4407-AB6A-B0165ABF823F}">
      <dgm:prSet phldrT="[Текст]" custT="1"/>
      <dgm:spPr/>
      <dgm:t>
        <a:bodyPr/>
        <a:lstStyle/>
        <a:p>
          <a:pPr algn="l"/>
          <a:r>
            <a:rPr lang="ru-RU" sz="1500" b="1" dirty="0" smtClean="0"/>
            <a:t>Проблема</a:t>
          </a:r>
          <a:r>
            <a:rPr lang="en-US" sz="1500" dirty="0" smtClean="0"/>
            <a:t>: </a:t>
          </a:r>
          <a:r>
            <a:rPr lang="ru-RU" sz="1500" dirty="0" smtClean="0"/>
            <a:t>Слышны голоса других участников	</a:t>
          </a:r>
          <a:endParaRPr lang="ru-RU" sz="1500" dirty="0"/>
        </a:p>
      </dgm:t>
    </dgm:pt>
    <dgm:pt modelId="{D8A2A236-085F-42CD-87CD-4CDDD6022FAD}" type="parTrans" cxnId="{1D98C5B5-0FBD-4B23-97BE-5CF6C69C20D7}">
      <dgm:prSet/>
      <dgm:spPr/>
      <dgm:t>
        <a:bodyPr/>
        <a:lstStyle/>
        <a:p>
          <a:endParaRPr lang="ru-RU"/>
        </a:p>
      </dgm:t>
    </dgm:pt>
    <dgm:pt modelId="{59B62CA5-80DC-4964-8255-A30D78B5362E}" type="sibTrans" cxnId="{1D98C5B5-0FBD-4B23-97BE-5CF6C69C20D7}">
      <dgm:prSet/>
      <dgm:spPr/>
      <dgm:t>
        <a:bodyPr/>
        <a:lstStyle/>
        <a:p>
          <a:endParaRPr lang="ru-RU"/>
        </a:p>
      </dgm:t>
    </dgm:pt>
    <dgm:pt modelId="{CFE87AC7-9D3F-449B-AE14-31DB58F82269}">
      <dgm:prSet phldrT="[Текст]"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</a:rPr>
            <a:t>Включите режим шумоподавления.</a:t>
          </a:r>
          <a:br>
            <a:rPr lang="ru-RU" sz="1500" dirty="0" smtClean="0">
              <a:latin typeface="Cambria" panose="02040503050406030204" pitchFamily="18" charset="0"/>
            </a:rPr>
          </a:br>
          <a:r>
            <a:rPr lang="ru-RU" sz="1500" dirty="0" smtClean="0">
              <a:latin typeface="Cambria" panose="02040503050406030204" pitchFamily="18" charset="0"/>
            </a:rPr>
            <a:t>Уменьшите/Выключите усиление в свойствах микрофона. </a:t>
          </a:r>
          <a:endParaRPr lang="ru-RU" sz="1500" dirty="0">
            <a:latin typeface="Cambria" panose="02040503050406030204" pitchFamily="18" charset="0"/>
          </a:endParaRPr>
        </a:p>
      </dgm:t>
    </dgm:pt>
    <dgm:pt modelId="{E8AAF308-9428-43B0-B3C0-C75A6FD8C60F}" type="parTrans" cxnId="{D493DE98-8D4B-4D0A-8128-C35097D88C37}">
      <dgm:prSet/>
      <dgm:spPr/>
      <dgm:t>
        <a:bodyPr/>
        <a:lstStyle/>
        <a:p>
          <a:endParaRPr lang="ru-RU"/>
        </a:p>
      </dgm:t>
    </dgm:pt>
    <dgm:pt modelId="{EE4DD78D-F947-4D04-85B5-0ADDA7FE498B}" type="sibTrans" cxnId="{D493DE98-8D4B-4D0A-8128-C35097D88C37}">
      <dgm:prSet/>
      <dgm:spPr/>
      <dgm:t>
        <a:bodyPr/>
        <a:lstStyle/>
        <a:p>
          <a:endParaRPr lang="ru-RU"/>
        </a:p>
      </dgm:t>
    </dgm:pt>
    <dgm:pt modelId="{AED5E5E3-7E29-4485-A9BE-4417F3D83067}" type="pres">
      <dgm:prSet presAssocID="{5F55D07D-EC26-440A-B0B0-F06A127BDB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B07D74-B890-451E-9AB4-42A85C05407D}" type="pres">
      <dgm:prSet presAssocID="{071F6A1B-A319-4072-9988-393C26DB04E6}" presName="horFlow" presStyleCnt="0"/>
      <dgm:spPr/>
    </dgm:pt>
    <dgm:pt modelId="{5AA2D28A-98E3-4532-B1E7-D261037C73D1}" type="pres">
      <dgm:prSet presAssocID="{071F6A1B-A319-4072-9988-393C26DB04E6}" presName="bigChev" presStyleLbl="node1" presStyleIdx="0" presStyleCnt="5" custScaleX="236536" custLinFactNeighborX="11871"/>
      <dgm:spPr/>
      <dgm:t>
        <a:bodyPr/>
        <a:lstStyle/>
        <a:p>
          <a:endParaRPr lang="ru-RU"/>
        </a:p>
      </dgm:t>
    </dgm:pt>
    <dgm:pt modelId="{02A6E630-E75B-4CE8-B826-E4FFDF602D2D}" type="pres">
      <dgm:prSet presAssocID="{972C2410-EBD3-4D3A-B1A2-0502E75028CA}" presName="parTrans" presStyleCnt="0"/>
      <dgm:spPr/>
    </dgm:pt>
    <dgm:pt modelId="{EB3F35F6-F18D-4165-97ED-E0017A7CEFAE}" type="pres">
      <dgm:prSet presAssocID="{21B3C4A0-1A9E-4D50-AA99-4CB7A2CB95A8}" presName="node" presStyleLbl="alignAccFollowNode1" presStyleIdx="0" presStyleCnt="5" custScaleX="284983" custLinFactNeighborX="1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61B73-B312-463E-860B-4BF48426D96F}" type="pres">
      <dgm:prSet presAssocID="{071F6A1B-A319-4072-9988-393C26DB04E6}" presName="vSp" presStyleCnt="0"/>
      <dgm:spPr/>
    </dgm:pt>
    <dgm:pt modelId="{14547119-5359-46C7-8A73-D99B675EA459}" type="pres">
      <dgm:prSet presAssocID="{FF23534A-86AB-4078-BA59-4F329BD5872A}" presName="horFlow" presStyleCnt="0"/>
      <dgm:spPr/>
    </dgm:pt>
    <dgm:pt modelId="{2DBE18E1-5CF6-4F04-BFDD-532E0F0D659A}" type="pres">
      <dgm:prSet presAssocID="{FF23534A-86AB-4078-BA59-4F329BD5872A}" presName="bigChev" presStyleLbl="node1" presStyleIdx="1" presStyleCnt="5" custScaleX="236536" custLinFactNeighborX="11871"/>
      <dgm:spPr/>
      <dgm:t>
        <a:bodyPr/>
        <a:lstStyle/>
        <a:p>
          <a:endParaRPr lang="ru-RU"/>
        </a:p>
      </dgm:t>
    </dgm:pt>
    <dgm:pt modelId="{A0898FD1-916E-49E5-9749-5C670AD16353}" type="pres">
      <dgm:prSet presAssocID="{BF093E5B-9C58-4432-99BF-F6A5170900E7}" presName="parTrans" presStyleCnt="0"/>
      <dgm:spPr/>
    </dgm:pt>
    <dgm:pt modelId="{51194851-84EF-4225-834C-EA721196F5E4}" type="pres">
      <dgm:prSet presAssocID="{533A1EEA-B5C4-424E-A285-B78AA31569B5}" presName="node" presStyleLbl="alignAccFollowNode1" presStyleIdx="1" presStyleCnt="5" custScaleX="284983" custLinFactNeighborX="1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EE0FA-B43B-4734-81AD-56D84DE0105F}" type="pres">
      <dgm:prSet presAssocID="{FF23534A-86AB-4078-BA59-4F329BD5872A}" presName="vSp" presStyleCnt="0"/>
      <dgm:spPr/>
    </dgm:pt>
    <dgm:pt modelId="{8AE7E691-EB26-4C7E-A1F6-22617CCDA873}" type="pres">
      <dgm:prSet presAssocID="{D51691F5-BED8-46D6-9D67-1C157D3CC175}" presName="horFlow" presStyleCnt="0"/>
      <dgm:spPr/>
    </dgm:pt>
    <dgm:pt modelId="{677A79ED-DFEE-48BF-9A61-D8125502DACF}" type="pres">
      <dgm:prSet presAssocID="{D51691F5-BED8-46D6-9D67-1C157D3CC175}" presName="bigChev" presStyleLbl="node1" presStyleIdx="2" presStyleCnt="5" custScaleX="236536" custLinFactNeighborX="11871"/>
      <dgm:spPr/>
      <dgm:t>
        <a:bodyPr/>
        <a:lstStyle/>
        <a:p>
          <a:endParaRPr lang="ru-RU"/>
        </a:p>
      </dgm:t>
    </dgm:pt>
    <dgm:pt modelId="{F4547DA0-EE01-4F72-8E62-05E40FA969C9}" type="pres">
      <dgm:prSet presAssocID="{E2AA53A5-75BB-44C1-9615-4A0AC2381638}" presName="parTrans" presStyleCnt="0"/>
      <dgm:spPr/>
    </dgm:pt>
    <dgm:pt modelId="{7969ABAD-9448-431B-8054-C792D3378511}" type="pres">
      <dgm:prSet presAssocID="{D826C319-8D90-47B6-8018-BD10ABFF4D53}" presName="node" presStyleLbl="alignAccFollowNode1" presStyleIdx="2" presStyleCnt="5" custScaleX="28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0E5EC-E5A1-42BF-938B-B07FAF870D1A}" type="pres">
      <dgm:prSet presAssocID="{D51691F5-BED8-46D6-9D67-1C157D3CC175}" presName="vSp" presStyleCnt="0"/>
      <dgm:spPr/>
    </dgm:pt>
    <dgm:pt modelId="{FF16016F-3A5E-40D8-A017-EAC5668B5DE8}" type="pres">
      <dgm:prSet presAssocID="{715B4576-6778-49D4-BB44-5647219D2842}" presName="horFlow" presStyleCnt="0"/>
      <dgm:spPr/>
    </dgm:pt>
    <dgm:pt modelId="{E9929478-66AC-448D-BBED-6A47059BC066}" type="pres">
      <dgm:prSet presAssocID="{715B4576-6778-49D4-BB44-5647219D2842}" presName="bigChev" presStyleLbl="node1" presStyleIdx="3" presStyleCnt="5" custScaleX="236536"/>
      <dgm:spPr/>
      <dgm:t>
        <a:bodyPr/>
        <a:lstStyle/>
        <a:p>
          <a:endParaRPr lang="ru-RU"/>
        </a:p>
      </dgm:t>
    </dgm:pt>
    <dgm:pt modelId="{5416C625-F466-4692-B008-2FCDD611A0FB}" type="pres">
      <dgm:prSet presAssocID="{C96BFFC3-E4A2-477A-A9B6-22F426C8D7F3}" presName="parTrans" presStyleCnt="0"/>
      <dgm:spPr/>
    </dgm:pt>
    <dgm:pt modelId="{B7C6A120-3CAA-4D83-8274-630AE8203D4E}" type="pres">
      <dgm:prSet presAssocID="{4AB3499A-CB22-4473-9C96-71CDB65031A6}" presName="node" presStyleLbl="alignAccFollowNode1" presStyleIdx="3" presStyleCnt="5" custScaleX="28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6BA4-B9E4-445D-B904-D67E2E6D70E6}" type="pres">
      <dgm:prSet presAssocID="{715B4576-6778-49D4-BB44-5647219D2842}" presName="vSp" presStyleCnt="0"/>
      <dgm:spPr/>
    </dgm:pt>
    <dgm:pt modelId="{E40F23C4-5C7F-4C19-A40B-B8E9EB2DBD0A}" type="pres">
      <dgm:prSet presAssocID="{2DF4E4B6-3DBB-4407-AB6A-B0165ABF823F}" presName="horFlow" presStyleCnt="0"/>
      <dgm:spPr/>
    </dgm:pt>
    <dgm:pt modelId="{E8599E69-1733-47FD-87A1-2EF2E6815991}" type="pres">
      <dgm:prSet presAssocID="{2DF4E4B6-3DBB-4407-AB6A-B0165ABF823F}" presName="bigChev" presStyleLbl="node1" presStyleIdx="4" presStyleCnt="5" custScaleX="236536"/>
      <dgm:spPr/>
      <dgm:t>
        <a:bodyPr/>
        <a:lstStyle/>
        <a:p>
          <a:endParaRPr lang="ru-RU"/>
        </a:p>
      </dgm:t>
    </dgm:pt>
    <dgm:pt modelId="{047CEF97-AF89-4280-8E57-B16B4CCC5305}" type="pres">
      <dgm:prSet presAssocID="{E8AAF308-9428-43B0-B3C0-C75A6FD8C60F}" presName="parTrans" presStyleCnt="0"/>
      <dgm:spPr/>
    </dgm:pt>
    <dgm:pt modelId="{EF65E298-48FC-47C5-9A3B-492DFFBB7897}" type="pres">
      <dgm:prSet presAssocID="{CFE87AC7-9D3F-449B-AE14-31DB58F82269}" presName="node" presStyleLbl="alignAccFollowNode1" presStyleIdx="4" presStyleCnt="5" custScaleX="28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9EDB3-539D-467E-BA00-F389009DDD90}" type="presOf" srcId="{D826C319-8D90-47B6-8018-BD10ABFF4D53}" destId="{7969ABAD-9448-431B-8054-C792D3378511}" srcOrd="0" destOrd="0" presId="urn:microsoft.com/office/officeart/2005/8/layout/lProcess3"/>
    <dgm:cxn modelId="{EDD24817-94CB-491F-802C-9E328B49F58E}" srcId="{FF23534A-86AB-4078-BA59-4F329BD5872A}" destId="{533A1EEA-B5C4-424E-A285-B78AA31569B5}" srcOrd="0" destOrd="0" parTransId="{BF093E5B-9C58-4432-99BF-F6A5170900E7}" sibTransId="{43F1AED0-F843-4F5D-B31D-91D4C4946FFD}"/>
    <dgm:cxn modelId="{C529E8DB-79B8-4F26-9C54-1C11B79B8B7E}" srcId="{5F55D07D-EC26-440A-B0B0-F06A127BDB9F}" destId="{D51691F5-BED8-46D6-9D67-1C157D3CC175}" srcOrd="2" destOrd="0" parTransId="{2490CD12-5AD6-44CD-82B3-7D8DE72B988E}" sibTransId="{4D22F002-95CF-48EB-9D3B-078965A4AA11}"/>
    <dgm:cxn modelId="{D493DE98-8D4B-4D0A-8128-C35097D88C37}" srcId="{2DF4E4B6-3DBB-4407-AB6A-B0165ABF823F}" destId="{CFE87AC7-9D3F-449B-AE14-31DB58F82269}" srcOrd="0" destOrd="0" parTransId="{E8AAF308-9428-43B0-B3C0-C75A6FD8C60F}" sibTransId="{EE4DD78D-F947-4D04-85B5-0ADDA7FE498B}"/>
    <dgm:cxn modelId="{1F7A7B40-462F-4722-B85E-BE655ED4A5C5}" srcId="{715B4576-6778-49D4-BB44-5647219D2842}" destId="{4AB3499A-CB22-4473-9C96-71CDB65031A6}" srcOrd="0" destOrd="0" parTransId="{C96BFFC3-E4A2-477A-A9B6-22F426C8D7F3}" sibTransId="{5E8E7854-706B-4A7A-B8B2-60BFCE139F9B}"/>
    <dgm:cxn modelId="{C8AE5333-FEF6-47BF-903E-4C2BABAAE0BE}" type="presOf" srcId="{5F55D07D-EC26-440A-B0B0-F06A127BDB9F}" destId="{AED5E5E3-7E29-4485-A9BE-4417F3D83067}" srcOrd="0" destOrd="0" presId="urn:microsoft.com/office/officeart/2005/8/layout/lProcess3"/>
    <dgm:cxn modelId="{24E51D9A-F689-4DB9-983D-3E11506E5F3A}" type="presOf" srcId="{CFE87AC7-9D3F-449B-AE14-31DB58F82269}" destId="{EF65E298-48FC-47C5-9A3B-492DFFBB7897}" srcOrd="0" destOrd="0" presId="urn:microsoft.com/office/officeart/2005/8/layout/lProcess3"/>
    <dgm:cxn modelId="{3386EB73-D0FE-48CB-95FB-0974E9BC5039}" type="presOf" srcId="{071F6A1B-A319-4072-9988-393C26DB04E6}" destId="{5AA2D28A-98E3-4532-B1E7-D261037C73D1}" srcOrd="0" destOrd="0" presId="urn:microsoft.com/office/officeart/2005/8/layout/lProcess3"/>
    <dgm:cxn modelId="{AB7D50C6-0E11-4928-A21A-5EFE21ACAD52}" type="presOf" srcId="{21B3C4A0-1A9E-4D50-AA99-4CB7A2CB95A8}" destId="{EB3F35F6-F18D-4165-97ED-E0017A7CEFAE}" srcOrd="0" destOrd="0" presId="urn:microsoft.com/office/officeart/2005/8/layout/lProcess3"/>
    <dgm:cxn modelId="{3B86870B-9B1B-4CB6-B21F-2D2CAE98BD30}" srcId="{5F55D07D-EC26-440A-B0B0-F06A127BDB9F}" destId="{FF23534A-86AB-4078-BA59-4F329BD5872A}" srcOrd="1" destOrd="0" parTransId="{3620252B-C59C-48AA-B75D-74D74FCE9B84}" sibTransId="{38BAAD78-BC54-499B-B901-B2E6DC1959C8}"/>
    <dgm:cxn modelId="{7D277884-F2D5-4C3F-97F6-2CE0024FAA9B}" type="presOf" srcId="{2DF4E4B6-3DBB-4407-AB6A-B0165ABF823F}" destId="{E8599E69-1733-47FD-87A1-2EF2E6815991}" srcOrd="0" destOrd="0" presId="urn:microsoft.com/office/officeart/2005/8/layout/lProcess3"/>
    <dgm:cxn modelId="{29989EBA-B6EC-4043-8B01-6BFCAB81DBD1}" srcId="{5F55D07D-EC26-440A-B0B0-F06A127BDB9F}" destId="{071F6A1B-A319-4072-9988-393C26DB04E6}" srcOrd="0" destOrd="0" parTransId="{EB3F82D9-C91A-4F66-A140-C79DA009B4EB}" sibTransId="{DE4F17AA-C1F3-456E-AF00-126A98CD9CAA}"/>
    <dgm:cxn modelId="{1D98C5B5-0FBD-4B23-97BE-5CF6C69C20D7}" srcId="{5F55D07D-EC26-440A-B0B0-F06A127BDB9F}" destId="{2DF4E4B6-3DBB-4407-AB6A-B0165ABF823F}" srcOrd="4" destOrd="0" parTransId="{D8A2A236-085F-42CD-87CD-4CDDD6022FAD}" sibTransId="{59B62CA5-80DC-4964-8255-A30D78B5362E}"/>
    <dgm:cxn modelId="{DB418FCE-785E-4D59-B86D-C83A8274E29B}" type="presOf" srcId="{4AB3499A-CB22-4473-9C96-71CDB65031A6}" destId="{B7C6A120-3CAA-4D83-8274-630AE8203D4E}" srcOrd="0" destOrd="0" presId="urn:microsoft.com/office/officeart/2005/8/layout/lProcess3"/>
    <dgm:cxn modelId="{70A5FFF6-210E-4F1B-B142-879715A03EB6}" srcId="{D51691F5-BED8-46D6-9D67-1C157D3CC175}" destId="{D826C319-8D90-47B6-8018-BD10ABFF4D53}" srcOrd="0" destOrd="0" parTransId="{E2AA53A5-75BB-44C1-9615-4A0AC2381638}" sibTransId="{834B2900-16E9-4159-80B0-48BC526FFC37}"/>
    <dgm:cxn modelId="{CB4ADDDD-DBB6-489F-9909-34F690F0C54A}" type="presOf" srcId="{715B4576-6778-49D4-BB44-5647219D2842}" destId="{E9929478-66AC-448D-BBED-6A47059BC066}" srcOrd="0" destOrd="0" presId="urn:microsoft.com/office/officeart/2005/8/layout/lProcess3"/>
    <dgm:cxn modelId="{43B64E2A-1A04-4211-AC6C-FD033F6262DF}" type="presOf" srcId="{FF23534A-86AB-4078-BA59-4F329BD5872A}" destId="{2DBE18E1-5CF6-4F04-BFDD-532E0F0D659A}" srcOrd="0" destOrd="0" presId="urn:microsoft.com/office/officeart/2005/8/layout/lProcess3"/>
    <dgm:cxn modelId="{8C25E54B-6BFE-42B1-A759-BBF6C364CB4A}" srcId="{5F55D07D-EC26-440A-B0B0-F06A127BDB9F}" destId="{715B4576-6778-49D4-BB44-5647219D2842}" srcOrd="3" destOrd="0" parTransId="{95DAA956-A976-4D0C-8DA6-BBBB8D22327B}" sibTransId="{F92F4D2B-ADAC-4C1C-90B9-C3FD68D15697}"/>
    <dgm:cxn modelId="{4E5A905E-6C41-44CF-9DE1-52B46C04F9AD}" type="presOf" srcId="{533A1EEA-B5C4-424E-A285-B78AA31569B5}" destId="{51194851-84EF-4225-834C-EA721196F5E4}" srcOrd="0" destOrd="0" presId="urn:microsoft.com/office/officeart/2005/8/layout/lProcess3"/>
    <dgm:cxn modelId="{D6817F16-15C4-4907-B82B-E5DA1DE76FD0}" type="presOf" srcId="{D51691F5-BED8-46D6-9D67-1C157D3CC175}" destId="{677A79ED-DFEE-48BF-9A61-D8125502DACF}" srcOrd="0" destOrd="0" presId="urn:microsoft.com/office/officeart/2005/8/layout/lProcess3"/>
    <dgm:cxn modelId="{2B543150-1089-431B-9916-EFB91021B5BC}" srcId="{071F6A1B-A319-4072-9988-393C26DB04E6}" destId="{21B3C4A0-1A9E-4D50-AA99-4CB7A2CB95A8}" srcOrd="0" destOrd="0" parTransId="{972C2410-EBD3-4D3A-B1A2-0502E75028CA}" sibTransId="{D01BC795-D175-4F45-A535-95FBCF79C5B3}"/>
    <dgm:cxn modelId="{8B3C4934-728C-4E60-80E1-E264B1ED638D}" type="presParOf" srcId="{AED5E5E3-7E29-4485-A9BE-4417F3D83067}" destId="{C6B07D74-B890-451E-9AB4-42A85C05407D}" srcOrd="0" destOrd="0" presId="urn:microsoft.com/office/officeart/2005/8/layout/lProcess3"/>
    <dgm:cxn modelId="{5D4AC5A1-228F-426C-913A-4CB91D994006}" type="presParOf" srcId="{C6B07D74-B890-451E-9AB4-42A85C05407D}" destId="{5AA2D28A-98E3-4532-B1E7-D261037C73D1}" srcOrd="0" destOrd="0" presId="urn:microsoft.com/office/officeart/2005/8/layout/lProcess3"/>
    <dgm:cxn modelId="{01F6B388-B8F5-430C-A0AE-B680943B35C4}" type="presParOf" srcId="{C6B07D74-B890-451E-9AB4-42A85C05407D}" destId="{02A6E630-E75B-4CE8-B826-E4FFDF602D2D}" srcOrd="1" destOrd="0" presId="urn:microsoft.com/office/officeart/2005/8/layout/lProcess3"/>
    <dgm:cxn modelId="{6EB5BEE4-002D-447A-888E-38D1F039A48A}" type="presParOf" srcId="{C6B07D74-B890-451E-9AB4-42A85C05407D}" destId="{EB3F35F6-F18D-4165-97ED-E0017A7CEFAE}" srcOrd="2" destOrd="0" presId="urn:microsoft.com/office/officeart/2005/8/layout/lProcess3"/>
    <dgm:cxn modelId="{9CD8AADE-0E58-4BA0-AA97-88498E894716}" type="presParOf" srcId="{AED5E5E3-7E29-4485-A9BE-4417F3D83067}" destId="{C5B61B73-B312-463E-860B-4BF48426D96F}" srcOrd="1" destOrd="0" presId="urn:microsoft.com/office/officeart/2005/8/layout/lProcess3"/>
    <dgm:cxn modelId="{F9570BC9-6081-4B54-9862-2156335D0FA8}" type="presParOf" srcId="{AED5E5E3-7E29-4485-A9BE-4417F3D83067}" destId="{14547119-5359-46C7-8A73-D99B675EA459}" srcOrd="2" destOrd="0" presId="urn:microsoft.com/office/officeart/2005/8/layout/lProcess3"/>
    <dgm:cxn modelId="{40F09A45-662D-4CF9-8AA6-911094AD6D3B}" type="presParOf" srcId="{14547119-5359-46C7-8A73-D99B675EA459}" destId="{2DBE18E1-5CF6-4F04-BFDD-532E0F0D659A}" srcOrd="0" destOrd="0" presId="urn:microsoft.com/office/officeart/2005/8/layout/lProcess3"/>
    <dgm:cxn modelId="{C2F0C416-46A1-4039-80CB-3FD4A7CA936D}" type="presParOf" srcId="{14547119-5359-46C7-8A73-D99B675EA459}" destId="{A0898FD1-916E-49E5-9749-5C670AD16353}" srcOrd="1" destOrd="0" presId="urn:microsoft.com/office/officeart/2005/8/layout/lProcess3"/>
    <dgm:cxn modelId="{4988A7ED-0BD1-4409-ADCC-369737D22B73}" type="presParOf" srcId="{14547119-5359-46C7-8A73-D99B675EA459}" destId="{51194851-84EF-4225-834C-EA721196F5E4}" srcOrd="2" destOrd="0" presId="urn:microsoft.com/office/officeart/2005/8/layout/lProcess3"/>
    <dgm:cxn modelId="{822C98E8-59B6-4B63-B065-A19739362E15}" type="presParOf" srcId="{AED5E5E3-7E29-4485-A9BE-4417F3D83067}" destId="{5C3EE0FA-B43B-4734-81AD-56D84DE0105F}" srcOrd="3" destOrd="0" presId="urn:microsoft.com/office/officeart/2005/8/layout/lProcess3"/>
    <dgm:cxn modelId="{ECBE8C90-5F16-4A7A-858B-A0F44F60EC7A}" type="presParOf" srcId="{AED5E5E3-7E29-4485-A9BE-4417F3D83067}" destId="{8AE7E691-EB26-4C7E-A1F6-22617CCDA873}" srcOrd="4" destOrd="0" presId="urn:microsoft.com/office/officeart/2005/8/layout/lProcess3"/>
    <dgm:cxn modelId="{2075320A-833C-4839-AA8E-0E574EC3C1F4}" type="presParOf" srcId="{8AE7E691-EB26-4C7E-A1F6-22617CCDA873}" destId="{677A79ED-DFEE-48BF-9A61-D8125502DACF}" srcOrd="0" destOrd="0" presId="urn:microsoft.com/office/officeart/2005/8/layout/lProcess3"/>
    <dgm:cxn modelId="{8695F65C-DFA2-401B-9515-273D7F0C10F0}" type="presParOf" srcId="{8AE7E691-EB26-4C7E-A1F6-22617CCDA873}" destId="{F4547DA0-EE01-4F72-8E62-05E40FA969C9}" srcOrd="1" destOrd="0" presId="urn:microsoft.com/office/officeart/2005/8/layout/lProcess3"/>
    <dgm:cxn modelId="{E1E87A48-FBA3-4287-8A8F-1BA166A53D16}" type="presParOf" srcId="{8AE7E691-EB26-4C7E-A1F6-22617CCDA873}" destId="{7969ABAD-9448-431B-8054-C792D3378511}" srcOrd="2" destOrd="0" presId="urn:microsoft.com/office/officeart/2005/8/layout/lProcess3"/>
    <dgm:cxn modelId="{67F14F81-5240-4C7D-8379-71BB98F9490D}" type="presParOf" srcId="{AED5E5E3-7E29-4485-A9BE-4417F3D83067}" destId="{13C0E5EC-E5A1-42BF-938B-B07FAF870D1A}" srcOrd="5" destOrd="0" presId="urn:microsoft.com/office/officeart/2005/8/layout/lProcess3"/>
    <dgm:cxn modelId="{5014F3B1-5AA8-48A4-B1B0-AE59D50D7AD1}" type="presParOf" srcId="{AED5E5E3-7E29-4485-A9BE-4417F3D83067}" destId="{FF16016F-3A5E-40D8-A017-EAC5668B5DE8}" srcOrd="6" destOrd="0" presId="urn:microsoft.com/office/officeart/2005/8/layout/lProcess3"/>
    <dgm:cxn modelId="{1B01D953-01C0-4DF1-8AFA-2F9483CF040C}" type="presParOf" srcId="{FF16016F-3A5E-40D8-A017-EAC5668B5DE8}" destId="{E9929478-66AC-448D-BBED-6A47059BC066}" srcOrd="0" destOrd="0" presId="urn:microsoft.com/office/officeart/2005/8/layout/lProcess3"/>
    <dgm:cxn modelId="{994FF828-2EDF-4187-989E-9C9C26746D20}" type="presParOf" srcId="{FF16016F-3A5E-40D8-A017-EAC5668B5DE8}" destId="{5416C625-F466-4692-B008-2FCDD611A0FB}" srcOrd="1" destOrd="0" presId="urn:microsoft.com/office/officeart/2005/8/layout/lProcess3"/>
    <dgm:cxn modelId="{2F701237-44E8-4A8D-BAD2-9A0EECA1C123}" type="presParOf" srcId="{FF16016F-3A5E-40D8-A017-EAC5668B5DE8}" destId="{B7C6A120-3CAA-4D83-8274-630AE8203D4E}" srcOrd="2" destOrd="0" presId="urn:microsoft.com/office/officeart/2005/8/layout/lProcess3"/>
    <dgm:cxn modelId="{55403FE2-C6FF-4984-9C66-6E781C659941}" type="presParOf" srcId="{AED5E5E3-7E29-4485-A9BE-4417F3D83067}" destId="{51BF6BA4-B9E4-445D-B904-D67E2E6D70E6}" srcOrd="7" destOrd="0" presId="urn:microsoft.com/office/officeart/2005/8/layout/lProcess3"/>
    <dgm:cxn modelId="{DA9645F8-D705-49D6-994C-2C19F7C75C77}" type="presParOf" srcId="{AED5E5E3-7E29-4485-A9BE-4417F3D83067}" destId="{E40F23C4-5C7F-4C19-A40B-B8E9EB2DBD0A}" srcOrd="8" destOrd="0" presId="urn:microsoft.com/office/officeart/2005/8/layout/lProcess3"/>
    <dgm:cxn modelId="{07E8D295-A95E-4E24-B664-AD09990D37DA}" type="presParOf" srcId="{E40F23C4-5C7F-4C19-A40B-B8E9EB2DBD0A}" destId="{E8599E69-1733-47FD-87A1-2EF2E6815991}" srcOrd="0" destOrd="0" presId="urn:microsoft.com/office/officeart/2005/8/layout/lProcess3"/>
    <dgm:cxn modelId="{2B85DB1C-9668-435F-A13A-9F231ED63500}" type="presParOf" srcId="{E40F23C4-5C7F-4C19-A40B-B8E9EB2DBD0A}" destId="{047CEF97-AF89-4280-8E57-B16B4CCC5305}" srcOrd="1" destOrd="0" presId="urn:microsoft.com/office/officeart/2005/8/layout/lProcess3"/>
    <dgm:cxn modelId="{C20E3A99-395B-4641-942E-C730510D6791}" type="presParOf" srcId="{E40F23C4-5C7F-4C19-A40B-B8E9EB2DBD0A}" destId="{EF65E298-48FC-47C5-9A3B-492DFFBB789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A8DD8-8908-4DA0-ADB8-BC87ECEC93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FDE75-665E-43AE-8C03-CA682AD80C66}">
      <dgm:prSet phldrT="[Текст]"/>
      <dgm:spPr/>
      <dgm:t>
        <a:bodyPr/>
        <a:lstStyle/>
        <a:p>
          <a:pPr marL="0" indent="0">
            <a:tabLst/>
          </a:pPr>
          <a:r>
            <a:rPr lang="ru-RU" dirty="0" smtClean="0"/>
            <a:t>9-30. Скачивание ключа доступа к КИМ в штабе ППЭ</a:t>
          </a:r>
          <a:endParaRPr lang="ru-RU" dirty="0"/>
        </a:p>
      </dgm:t>
    </dgm:pt>
    <dgm:pt modelId="{65ED7AFA-1FA8-4997-843B-09A703AA47D6}" type="parTrans" cxnId="{78BA1568-DBCE-4A97-A195-53AEDF0E31F3}">
      <dgm:prSet/>
      <dgm:spPr/>
      <dgm:t>
        <a:bodyPr/>
        <a:lstStyle/>
        <a:p>
          <a:endParaRPr lang="ru-RU"/>
        </a:p>
      </dgm:t>
    </dgm:pt>
    <dgm:pt modelId="{8570FF2E-2C9A-472C-8FC9-9FB8F6CC3B15}" type="sibTrans" cxnId="{78BA1568-DBCE-4A97-A195-53AEDF0E31F3}">
      <dgm:prSet/>
      <dgm:spPr/>
      <dgm:t>
        <a:bodyPr/>
        <a:lstStyle/>
        <a:p>
          <a:endParaRPr lang="ru-RU"/>
        </a:p>
      </dgm:t>
    </dgm:pt>
    <dgm:pt modelId="{F5B40457-44A8-4B42-B9E0-197ADE8E8451}">
      <dgm:prSet phldrT="[Текст]"/>
      <dgm:spPr/>
      <dgm:t>
        <a:bodyPr/>
        <a:lstStyle/>
        <a:p>
          <a:r>
            <a:rPr lang="ru-RU" dirty="0" smtClean="0"/>
            <a:t>9-30 – 10-10. Установка компакт-дисков с КИМ в оптический привод на каждом рабочем месте участника ЕГЭ</a:t>
          </a:r>
          <a:endParaRPr lang="ru-RU" dirty="0"/>
        </a:p>
      </dgm:t>
    </dgm:pt>
    <dgm:pt modelId="{21DBA2F2-EDA7-47F7-AF58-C6D17C227878}" type="parTrans" cxnId="{7DD374FA-3203-49D8-8E11-64C1FBE30E6E}">
      <dgm:prSet/>
      <dgm:spPr/>
      <dgm:t>
        <a:bodyPr/>
        <a:lstStyle/>
        <a:p>
          <a:endParaRPr lang="ru-RU"/>
        </a:p>
      </dgm:t>
    </dgm:pt>
    <dgm:pt modelId="{6078A44F-15E6-4C0A-AA28-FE1C6830DAAE}" type="sibTrans" cxnId="{7DD374FA-3203-49D8-8E11-64C1FBE30E6E}">
      <dgm:prSet/>
      <dgm:spPr/>
      <dgm:t>
        <a:bodyPr/>
        <a:lstStyle/>
        <a:p>
          <a:endParaRPr lang="ru-RU"/>
        </a:p>
      </dgm:t>
    </dgm:pt>
    <dgm:pt modelId="{91931F6C-17A8-415C-B2F2-EF3315933552}">
      <dgm:prSet phldrT="[Текст]"/>
      <dgm:spPr/>
      <dgm:t>
        <a:bodyPr/>
        <a:lstStyle/>
        <a:p>
          <a:r>
            <a:rPr lang="ru-RU" dirty="0" smtClean="0"/>
            <a:t>Запуск процедуры расшифровки КИМ (сразу после загрузки и активации ключа доступа)</a:t>
          </a:r>
        </a:p>
      </dgm:t>
    </dgm:pt>
    <dgm:pt modelId="{F030E2C5-390A-4FBA-B3BF-A18A681D4BF7}" type="parTrans" cxnId="{E9AADCBA-09BF-4EDA-AE05-A9D743009291}">
      <dgm:prSet/>
      <dgm:spPr/>
      <dgm:t>
        <a:bodyPr/>
        <a:lstStyle/>
        <a:p>
          <a:endParaRPr lang="ru-RU"/>
        </a:p>
      </dgm:t>
    </dgm:pt>
    <dgm:pt modelId="{016355B9-1657-4473-904E-DD40ECD41853}" type="sibTrans" cxnId="{E9AADCBA-09BF-4EDA-AE05-A9D743009291}">
      <dgm:prSet/>
      <dgm:spPr/>
      <dgm:t>
        <a:bodyPr/>
        <a:lstStyle/>
        <a:p>
          <a:endParaRPr lang="ru-RU"/>
        </a:p>
      </dgm:t>
    </dgm:pt>
    <dgm:pt modelId="{95E6B4CC-87B6-4B87-9ADE-AD05E49E6D70}">
      <dgm:prSet phldrT="[Текст]"/>
      <dgm:spPr/>
      <dgm:t>
        <a:bodyPr/>
        <a:lstStyle/>
        <a:p>
          <a:r>
            <a:rPr lang="ru-RU" smtClean="0"/>
            <a:t>9-30 </a:t>
          </a:r>
          <a:r>
            <a:rPr lang="ru-RU" dirty="0" smtClean="0"/>
            <a:t>– 10-10. Загрузка и активация ключа доступа на рабочие места участников ЕГЭ в аудитории проведения</a:t>
          </a:r>
          <a:endParaRPr lang="ru-RU" dirty="0"/>
        </a:p>
      </dgm:t>
    </dgm:pt>
    <dgm:pt modelId="{655608EF-B735-4369-84E2-13037AC8D44C}" type="parTrans" cxnId="{E230CE1F-6478-42CD-9D01-788FD0B36AC4}">
      <dgm:prSet/>
      <dgm:spPr/>
      <dgm:t>
        <a:bodyPr/>
        <a:lstStyle/>
        <a:p>
          <a:endParaRPr lang="ru-RU"/>
        </a:p>
      </dgm:t>
    </dgm:pt>
    <dgm:pt modelId="{64EE393C-A22E-4254-96E8-88B33EB41363}" type="sibTrans" cxnId="{E230CE1F-6478-42CD-9D01-788FD0B36AC4}">
      <dgm:prSet/>
      <dgm:spPr/>
      <dgm:t>
        <a:bodyPr/>
        <a:lstStyle/>
        <a:p>
          <a:endParaRPr lang="ru-RU"/>
        </a:p>
      </dgm:t>
    </dgm:pt>
    <dgm:pt modelId="{3A54101D-51AD-4ED8-9E13-5911FF1FAF58}" type="pres">
      <dgm:prSet presAssocID="{C2CA8DD8-8908-4DA0-ADB8-BC87ECEC93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4C9DF-FBE2-4C9C-A612-2EF4A1083093}" type="pres">
      <dgm:prSet presAssocID="{C2CA8DD8-8908-4DA0-ADB8-BC87ECEC934D}" presName="dummyMaxCanvas" presStyleCnt="0">
        <dgm:presLayoutVars/>
      </dgm:prSet>
      <dgm:spPr/>
    </dgm:pt>
    <dgm:pt modelId="{209C2903-B4E9-4309-AC6D-39823BFF8E72}" type="pres">
      <dgm:prSet presAssocID="{C2CA8DD8-8908-4DA0-ADB8-BC87ECEC934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5B512-27F3-4244-A400-2D9EAA583C1F}" type="pres">
      <dgm:prSet presAssocID="{C2CA8DD8-8908-4DA0-ADB8-BC87ECEC934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493A3-7380-4976-A24B-9B515FB227C7}" type="pres">
      <dgm:prSet presAssocID="{C2CA8DD8-8908-4DA0-ADB8-BC87ECEC934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AC588-1B23-49E4-9C2C-0E218BE5142E}" type="pres">
      <dgm:prSet presAssocID="{C2CA8DD8-8908-4DA0-ADB8-BC87ECEC934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D497C-CD40-4240-939C-13400C6F2B93}" type="pres">
      <dgm:prSet presAssocID="{C2CA8DD8-8908-4DA0-ADB8-BC87ECEC93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5A9D-E511-4EA2-8CB5-F34394755B1A}" type="pres">
      <dgm:prSet presAssocID="{C2CA8DD8-8908-4DA0-ADB8-BC87ECEC93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01528-4DC6-4858-A6A0-D415B3974CF5}" type="pres">
      <dgm:prSet presAssocID="{C2CA8DD8-8908-4DA0-ADB8-BC87ECEC93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AE7FF-0469-4245-8354-972B912EB391}" type="pres">
      <dgm:prSet presAssocID="{C2CA8DD8-8908-4DA0-ADB8-BC87ECEC93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9F926-42CE-4C5E-B177-75BD311FB66E}" type="pres">
      <dgm:prSet presAssocID="{C2CA8DD8-8908-4DA0-ADB8-BC87ECEC93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3013-77B8-476E-BB93-35366F502AD0}" type="pres">
      <dgm:prSet presAssocID="{C2CA8DD8-8908-4DA0-ADB8-BC87ECEC93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8A86A-3323-4A7E-983C-67149381966D}" type="pres">
      <dgm:prSet presAssocID="{C2CA8DD8-8908-4DA0-ADB8-BC87ECEC93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48C94-6699-4537-9A69-409961B64C3B}" type="presOf" srcId="{E27FDE75-665E-43AE-8C03-CA682AD80C66}" destId="{209C2903-B4E9-4309-AC6D-39823BFF8E72}" srcOrd="0" destOrd="0" presId="urn:microsoft.com/office/officeart/2005/8/layout/vProcess5"/>
    <dgm:cxn modelId="{93D10ABA-A4B8-4D7C-BE54-AC5A1E78F1C6}" type="presOf" srcId="{95E6B4CC-87B6-4B87-9ADE-AD05E49E6D70}" destId="{17B493A3-7380-4976-A24B-9B515FB227C7}" srcOrd="0" destOrd="0" presId="urn:microsoft.com/office/officeart/2005/8/layout/vProcess5"/>
    <dgm:cxn modelId="{78BA1568-DBCE-4A97-A195-53AEDF0E31F3}" srcId="{C2CA8DD8-8908-4DA0-ADB8-BC87ECEC934D}" destId="{E27FDE75-665E-43AE-8C03-CA682AD80C66}" srcOrd="0" destOrd="0" parTransId="{65ED7AFA-1FA8-4997-843B-09A703AA47D6}" sibTransId="{8570FF2E-2C9A-472C-8FC9-9FB8F6CC3B15}"/>
    <dgm:cxn modelId="{6FF9320F-D6BC-4C25-8866-33EC26C1D64C}" type="presOf" srcId="{95E6B4CC-87B6-4B87-9ADE-AD05E49E6D70}" destId="{46FA3013-77B8-476E-BB93-35366F502AD0}" srcOrd="1" destOrd="0" presId="urn:microsoft.com/office/officeart/2005/8/layout/vProcess5"/>
    <dgm:cxn modelId="{706B5C57-5E11-44EC-AF9B-1C4985CAD270}" type="presOf" srcId="{C2CA8DD8-8908-4DA0-ADB8-BC87ECEC934D}" destId="{3A54101D-51AD-4ED8-9E13-5911FF1FAF58}" srcOrd="0" destOrd="0" presId="urn:microsoft.com/office/officeart/2005/8/layout/vProcess5"/>
    <dgm:cxn modelId="{E230CE1F-6478-42CD-9D01-788FD0B36AC4}" srcId="{C2CA8DD8-8908-4DA0-ADB8-BC87ECEC934D}" destId="{95E6B4CC-87B6-4B87-9ADE-AD05E49E6D70}" srcOrd="2" destOrd="0" parTransId="{655608EF-B735-4369-84E2-13037AC8D44C}" sibTransId="{64EE393C-A22E-4254-96E8-88B33EB41363}"/>
    <dgm:cxn modelId="{90EF20B6-69F6-460A-B3F0-9CD76B5BD482}" type="presOf" srcId="{64EE393C-A22E-4254-96E8-88B33EB41363}" destId="{43D01528-4DC6-4858-A6A0-D415B3974CF5}" srcOrd="0" destOrd="0" presId="urn:microsoft.com/office/officeart/2005/8/layout/vProcess5"/>
    <dgm:cxn modelId="{16E0B655-4BEF-4F8C-888F-6D789B0F60B7}" type="presOf" srcId="{6078A44F-15E6-4C0A-AA28-FE1C6830DAAE}" destId="{7BCB5A9D-E511-4EA2-8CB5-F34394755B1A}" srcOrd="0" destOrd="0" presId="urn:microsoft.com/office/officeart/2005/8/layout/vProcess5"/>
    <dgm:cxn modelId="{AB57B7CA-30EA-4497-A9F1-F857E56018F2}" type="presOf" srcId="{91931F6C-17A8-415C-B2F2-EF3315933552}" destId="{E7D8A86A-3323-4A7E-983C-67149381966D}" srcOrd="1" destOrd="0" presId="urn:microsoft.com/office/officeart/2005/8/layout/vProcess5"/>
    <dgm:cxn modelId="{6A8C05E4-8A37-4542-8920-3B5EE5C3382E}" type="presOf" srcId="{8570FF2E-2C9A-472C-8FC9-9FB8F6CC3B15}" destId="{AF5D497C-CD40-4240-939C-13400C6F2B93}" srcOrd="0" destOrd="0" presId="urn:microsoft.com/office/officeart/2005/8/layout/vProcess5"/>
    <dgm:cxn modelId="{DAF07D98-D0C0-4AC2-8B2C-54554937100F}" type="presOf" srcId="{E27FDE75-665E-43AE-8C03-CA682AD80C66}" destId="{DA5AE7FF-0469-4245-8354-972B912EB391}" srcOrd="1" destOrd="0" presId="urn:microsoft.com/office/officeart/2005/8/layout/vProcess5"/>
    <dgm:cxn modelId="{E9AADCBA-09BF-4EDA-AE05-A9D743009291}" srcId="{C2CA8DD8-8908-4DA0-ADB8-BC87ECEC934D}" destId="{91931F6C-17A8-415C-B2F2-EF3315933552}" srcOrd="3" destOrd="0" parTransId="{F030E2C5-390A-4FBA-B3BF-A18A681D4BF7}" sibTransId="{016355B9-1657-4473-904E-DD40ECD41853}"/>
    <dgm:cxn modelId="{7DD374FA-3203-49D8-8E11-64C1FBE30E6E}" srcId="{C2CA8DD8-8908-4DA0-ADB8-BC87ECEC934D}" destId="{F5B40457-44A8-4B42-B9E0-197ADE8E8451}" srcOrd="1" destOrd="0" parTransId="{21DBA2F2-EDA7-47F7-AF58-C6D17C227878}" sibTransId="{6078A44F-15E6-4C0A-AA28-FE1C6830DAAE}"/>
    <dgm:cxn modelId="{AD101A50-37A0-405D-B3C0-E4FC3173C907}" type="presOf" srcId="{91931F6C-17A8-415C-B2F2-EF3315933552}" destId="{C74AC588-1B23-49E4-9C2C-0E218BE5142E}" srcOrd="0" destOrd="0" presId="urn:microsoft.com/office/officeart/2005/8/layout/vProcess5"/>
    <dgm:cxn modelId="{1AFA3649-DF72-4AE0-A135-CA880D688291}" type="presOf" srcId="{F5B40457-44A8-4B42-B9E0-197ADE8E8451}" destId="{8935B512-27F3-4244-A400-2D9EAA583C1F}" srcOrd="0" destOrd="0" presId="urn:microsoft.com/office/officeart/2005/8/layout/vProcess5"/>
    <dgm:cxn modelId="{FF3904DD-5E47-4E30-90AD-A1C2387A9314}" type="presOf" srcId="{F5B40457-44A8-4B42-B9E0-197ADE8E8451}" destId="{CF59F926-42CE-4C5E-B177-75BD311FB66E}" srcOrd="1" destOrd="0" presId="urn:microsoft.com/office/officeart/2005/8/layout/vProcess5"/>
    <dgm:cxn modelId="{55CF0717-1D31-4F13-99C5-4D5D0CC62F0C}" type="presParOf" srcId="{3A54101D-51AD-4ED8-9E13-5911FF1FAF58}" destId="{AA24C9DF-FBE2-4C9C-A612-2EF4A1083093}" srcOrd="0" destOrd="0" presId="urn:microsoft.com/office/officeart/2005/8/layout/vProcess5"/>
    <dgm:cxn modelId="{61F0C6FB-CF20-42AC-BCB3-F72580818EB7}" type="presParOf" srcId="{3A54101D-51AD-4ED8-9E13-5911FF1FAF58}" destId="{209C2903-B4E9-4309-AC6D-39823BFF8E72}" srcOrd="1" destOrd="0" presId="urn:microsoft.com/office/officeart/2005/8/layout/vProcess5"/>
    <dgm:cxn modelId="{6E3E59F6-F5C8-41B0-B4A1-33E433E253F4}" type="presParOf" srcId="{3A54101D-51AD-4ED8-9E13-5911FF1FAF58}" destId="{8935B512-27F3-4244-A400-2D9EAA583C1F}" srcOrd="2" destOrd="0" presId="urn:microsoft.com/office/officeart/2005/8/layout/vProcess5"/>
    <dgm:cxn modelId="{301A6821-C477-4A62-B021-278F3C4622FD}" type="presParOf" srcId="{3A54101D-51AD-4ED8-9E13-5911FF1FAF58}" destId="{17B493A3-7380-4976-A24B-9B515FB227C7}" srcOrd="3" destOrd="0" presId="urn:microsoft.com/office/officeart/2005/8/layout/vProcess5"/>
    <dgm:cxn modelId="{FE1AC38A-CAE1-4E28-A30F-18E82C858A1F}" type="presParOf" srcId="{3A54101D-51AD-4ED8-9E13-5911FF1FAF58}" destId="{C74AC588-1B23-49E4-9C2C-0E218BE5142E}" srcOrd="4" destOrd="0" presId="urn:microsoft.com/office/officeart/2005/8/layout/vProcess5"/>
    <dgm:cxn modelId="{E977AE99-9C27-4454-B601-8F568CF37CB2}" type="presParOf" srcId="{3A54101D-51AD-4ED8-9E13-5911FF1FAF58}" destId="{AF5D497C-CD40-4240-939C-13400C6F2B93}" srcOrd="5" destOrd="0" presId="urn:microsoft.com/office/officeart/2005/8/layout/vProcess5"/>
    <dgm:cxn modelId="{1BE87440-D2B5-4697-BDD1-B64DA2F6584D}" type="presParOf" srcId="{3A54101D-51AD-4ED8-9E13-5911FF1FAF58}" destId="{7BCB5A9D-E511-4EA2-8CB5-F34394755B1A}" srcOrd="6" destOrd="0" presId="urn:microsoft.com/office/officeart/2005/8/layout/vProcess5"/>
    <dgm:cxn modelId="{87935E13-1EB6-4649-AB47-E011468C93CA}" type="presParOf" srcId="{3A54101D-51AD-4ED8-9E13-5911FF1FAF58}" destId="{43D01528-4DC6-4858-A6A0-D415B3974CF5}" srcOrd="7" destOrd="0" presId="urn:microsoft.com/office/officeart/2005/8/layout/vProcess5"/>
    <dgm:cxn modelId="{175FF8B5-CE45-4F7D-9ED1-6F20182F1B1B}" type="presParOf" srcId="{3A54101D-51AD-4ED8-9E13-5911FF1FAF58}" destId="{DA5AE7FF-0469-4245-8354-972B912EB391}" srcOrd="8" destOrd="0" presId="urn:microsoft.com/office/officeart/2005/8/layout/vProcess5"/>
    <dgm:cxn modelId="{496A4A7F-8D18-4477-BC7E-B84CD278304F}" type="presParOf" srcId="{3A54101D-51AD-4ED8-9E13-5911FF1FAF58}" destId="{CF59F926-42CE-4C5E-B177-75BD311FB66E}" srcOrd="9" destOrd="0" presId="urn:microsoft.com/office/officeart/2005/8/layout/vProcess5"/>
    <dgm:cxn modelId="{80CE2CB3-E039-4FA5-BF6C-FA491DBB9060}" type="presParOf" srcId="{3A54101D-51AD-4ED8-9E13-5911FF1FAF58}" destId="{46FA3013-77B8-476E-BB93-35366F502AD0}" srcOrd="10" destOrd="0" presId="urn:microsoft.com/office/officeart/2005/8/layout/vProcess5"/>
    <dgm:cxn modelId="{9932E385-201C-4EB7-9A2E-E38112761492}" type="presParOf" srcId="{3A54101D-51AD-4ED8-9E13-5911FF1FAF58}" destId="{E7D8A86A-3323-4A7E-983C-67149381966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2D28A-98E3-4532-B1E7-D261037C73D1}">
      <dsp:nvSpPr>
        <dsp:cNvPr id="0" name=""/>
        <dsp:cNvSpPr/>
      </dsp:nvSpPr>
      <dsp:spPr>
        <a:xfrm>
          <a:off x="375188" y="881"/>
          <a:ext cx="4057125" cy="686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anose="02040503050406030204" pitchFamily="18" charset="0"/>
            </a:rPr>
            <a:t>Проблема</a:t>
          </a:r>
          <a:r>
            <a:rPr lang="en-US" sz="1500" b="1" kern="1200" dirty="0" smtClean="0">
              <a:latin typeface="Cambria" panose="02040503050406030204" pitchFamily="18" charset="0"/>
            </a:rPr>
            <a:t>: </a:t>
          </a:r>
          <a:r>
            <a:rPr lang="ru-RU" sz="1500" kern="1200" dirty="0" smtClean="0">
              <a:latin typeface="Cambria" panose="02040503050406030204" pitchFamily="18" charset="0"/>
            </a:rPr>
            <a:t>Неравномерный уровень громкости, в т. ч. при посторонних разговорах во время аудиозаписи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375188" y="881"/>
        <a:ext cx="4057125" cy="686090"/>
      </dsp:txXfrm>
    </dsp:sp>
    <dsp:sp modelId="{EB3F35F6-F18D-4165-97ED-E0017A7CEFAE}">
      <dsp:nvSpPr>
        <dsp:cNvPr id="0" name=""/>
        <dsp:cNvSpPr/>
      </dsp:nvSpPr>
      <dsp:spPr>
        <a:xfrm>
          <a:off x="4209335" y="59199"/>
          <a:ext cx="4057123" cy="5694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Уменьшите уровень чувствительности в свойствах микрофона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4209335" y="59199"/>
        <a:ext cx="4057123" cy="569454"/>
      </dsp:txXfrm>
    </dsp:sp>
    <dsp:sp modelId="{2DBE18E1-5CF6-4F04-BFDD-532E0F0D659A}">
      <dsp:nvSpPr>
        <dsp:cNvPr id="0" name=""/>
        <dsp:cNvSpPr/>
      </dsp:nvSpPr>
      <dsp:spPr>
        <a:xfrm>
          <a:off x="375188" y="783024"/>
          <a:ext cx="4057125" cy="686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anose="02040503050406030204" pitchFamily="18" charset="0"/>
            </a:rPr>
            <a:t>Проблема</a:t>
          </a:r>
          <a:r>
            <a:rPr lang="en-US" sz="1500" b="1" kern="1200" dirty="0" smtClean="0">
              <a:latin typeface="Cambria" panose="02040503050406030204" pitchFamily="18" charset="0"/>
            </a:rPr>
            <a:t>: </a:t>
          </a:r>
          <a:r>
            <a:rPr lang="ru-RU" sz="1500" kern="1200" dirty="0" smtClean="0">
              <a:latin typeface="Cambria" panose="02040503050406030204" pitchFamily="18" charset="0"/>
            </a:rPr>
            <a:t>Звук прерывистый («кваканье», хрипы, щелчки и т.д.)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375188" y="783024"/>
        <a:ext cx="4057125" cy="686090"/>
      </dsp:txXfrm>
    </dsp:sp>
    <dsp:sp modelId="{51194851-84EF-4225-834C-EA721196F5E4}">
      <dsp:nvSpPr>
        <dsp:cNvPr id="0" name=""/>
        <dsp:cNvSpPr/>
      </dsp:nvSpPr>
      <dsp:spPr>
        <a:xfrm>
          <a:off x="4209335" y="841341"/>
          <a:ext cx="4057123" cy="5694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Отключите фоновые и сторонние ресурсоемкие приложения (антивирус и т.п.). 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4209335" y="841341"/>
        <a:ext cx="4057123" cy="569454"/>
      </dsp:txXfrm>
    </dsp:sp>
    <dsp:sp modelId="{677A79ED-DFEE-48BF-9A61-D8125502DACF}">
      <dsp:nvSpPr>
        <dsp:cNvPr id="0" name=""/>
        <dsp:cNvSpPr/>
      </dsp:nvSpPr>
      <dsp:spPr>
        <a:xfrm>
          <a:off x="375188" y="1565166"/>
          <a:ext cx="4057125" cy="686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anose="02040503050406030204" pitchFamily="18" charset="0"/>
            </a:rPr>
            <a:t>Проблема</a:t>
          </a:r>
          <a:r>
            <a:rPr lang="en-US" sz="1500" kern="1200" dirty="0" smtClean="0">
              <a:latin typeface="Cambria" panose="02040503050406030204" pitchFamily="18" charset="0"/>
            </a:rPr>
            <a:t>: </a:t>
          </a:r>
          <a:r>
            <a:rPr lang="ru-RU" sz="1500" kern="1200" dirty="0" smtClean="0">
              <a:latin typeface="Cambria" panose="02040503050406030204" pitchFamily="18" charset="0"/>
            </a:rPr>
            <a:t>На записи слышна фоновая музыка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375188" y="1565166"/>
        <a:ext cx="4057125" cy="686090"/>
      </dsp:txXfrm>
    </dsp:sp>
    <dsp:sp modelId="{7969ABAD-9448-431B-8054-C792D3378511}">
      <dsp:nvSpPr>
        <dsp:cNvPr id="0" name=""/>
        <dsp:cNvSpPr/>
      </dsp:nvSpPr>
      <dsp:spPr>
        <a:xfrm>
          <a:off x="4182865" y="1623484"/>
          <a:ext cx="4057123" cy="5694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Проверьте качество </a:t>
          </a:r>
          <a:r>
            <a:rPr lang="ru-RU" sz="1500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шумоизоляции</a:t>
          </a:r>
          <a:r>
            <a:rPr lang="ru-RU" sz="1500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rPr>
            <a:t> гарнитуры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4182865" y="1623484"/>
        <a:ext cx="4057123" cy="569454"/>
      </dsp:txXfrm>
    </dsp:sp>
    <dsp:sp modelId="{E9929478-66AC-448D-BBED-6A47059BC066}">
      <dsp:nvSpPr>
        <dsp:cNvPr id="0" name=""/>
        <dsp:cNvSpPr/>
      </dsp:nvSpPr>
      <dsp:spPr>
        <a:xfrm>
          <a:off x="348719" y="2347309"/>
          <a:ext cx="4057125" cy="686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Проблема</a:t>
          </a:r>
          <a:r>
            <a:rPr lang="en-US" sz="1500" kern="1200" dirty="0" smtClean="0"/>
            <a:t>: </a:t>
          </a:r>
          <a:r>
            <a:rPr lang="ru-RU" sz="1500" kern="1200" dirty="0" smtClean="0"/>
            <a:t>Очень тихая запись</a:t>
          </a:r>
          <a:endParaRPr lang="ru-RU" sz="1500" kern="1200" dirty="0"/>
        </a:p>
      </dsp:txBody>
      <dsp:txXfrm>
        <a:off x="348719" y="2347309"/>
        <a:ext cx="4057125" cy="686090"/>
      </dsp:txXfrm>
    </dsp:sp>
    <dsp:sp modelId="{B7C6A120-3CAA-4D83-8274-630AE8203D4E}">
      <dsp:nvSpPr>
        <dsp:cNvPr id="0" name=""/>
        <dsp:cNvSpPr/>
      </dsp:nvSpPr>
      <dsp:spPr>
        <a:xfrm>
          <a:off x="4182865" y="2405627"/>
          <a:ext cx="4057123" cy="5694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anose="02040503050406030204" pitchFamily="18" charset="0"/>
            </a:rPr>
            <a:t>Включите усиление в свойствах микрофона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4182865" y="2405627"/>
        <a:ext cx="4057123" cy="569454"/>
      </dsp:txXfrm>
    </dsp:sp>
    <dsp:sp modelId="{E8599E69-1733-47FD-87A1-2EF2E6815991}">
      <dsp:nvSpPr>
        <dsp:cNvPr id="0" name=""/>
        <dsp:cNvSpPr/>
      </dsp:nvSpPr>
      <dsp:spPr>
        <a:xfrm>
          <a:off x="348719" y="3129452"/>
          <a:ext cx="4057125" cy="686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Проблема</a:t>
          </a:r>
          <a:r>
            <a:rPr lang="en-US" sz="1500" kern="1200" dirty="0" smtClean="0"/>
            <a:t>: </a:t>
          </a:r>
          <a:r>
            <a:rPr lang="ru-RU" sz="1500" kern="1200" dirty="0" smtClean="0"/>
            <a:t>Слышны голоса других участников	</a:t>
          </a:r>
          <a:endParaRPr lang="ru-RU" sz="1500" kern="1200" dirty="0"/>
        </a:p>
      </dsp:txBody>
      <dsp:txXfrm>
        <a:off x="348719" y="3129452"/>
        <a:ext cx="4057125" cy="686090"/>
      </dsp:txXfrm>
    </dsp:sp>
    <dsp:sp modelId="{EF65E298-48FC-47C5-9A3B-492DFFBB7897}">
      <dsp:nvSpPr>
        <dsp:cNvPr id="0" name=""/>
        <dsp:cNvSpPr/>
      </dsp:nvSpPr>
      <dsp:spPr>
        <a:xfrm>
          <a:off x="4182865" y="3187770"/>
          <a:ext cx="4057123" cy="5694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anose="02040503050406030204" pitchFamily="18" charset="0"/>
            </a:rPr>
            <a:t>Включите режим шумоподавления.</a:t>
          </a:r>
          <a:br>
            <a:rPr lang="ru-RU" sz="1500" kern="1200" dirty="0" smtClean="0">
              <a:latin typeface="Cambria" panose="02040503050406030204" pitchFamily="18" charset="0"/>
            </a:rPr>
          </a:br>
          <a:r>
            <a:rPr lang="ru-RU" sz="1500" kern="1200" dirty="0" smtClean="0">
              <a:latin typeface="Cambria" panose="02040503050406030204" pitchFamily="18" charset="0"/>
            </a:rPr>
            <a:t>Уменьшите/Выключите усиление в свойствах микрофона. </a:t>
          </a:r>
          <a:endParaRPr lang="ru-RU" sz="1500" kern="1200" dirty="0">
            <a:latin typeface="Cambria" panose="02040503050406030204" pitchFamily="18" charset="0"/>
          </a:endParaRPr>
        </a:p>
      </dsp:txBody>
      <dsp:txXfrm>
        <a:off x="4182865" y="3187770"/>
        <a:ext cx="4057123" cy="5694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C2903-B4E9-4309-AC6D-39823BFF8E72}">
      <dsp:nvSpPr>
        <dsp:cNvPr id="0" name=""/>
        <dsp:cNvSpPr/>
      </dsp:nvSpPr>
      <dsp:spPr>
        <a:xfrm>
          <a:off x="0" y="0"/>
          <a:ext cx="6797555" cy="1001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900" kern="1200" dirty="0" smtClean="0"/>
            <a:t>9-30. Скачивание ключа доступа к КИМ в штабе ППЭ</a:t>
          </a:r>
          <a:endParaRPr lang="ru-RU" sz="1900" kern="1200" dirty="0"/>
        </a:p>
      </dsp:txBody>
      <dsp:txXfrm>
        <a:off x="0" y="0"/>
        <a:ext cx="5690895" cy="1001501"/>
      </dsp:txXfrm>
    </dsp:sp>
    <dsp:sp modelId="{8935B512-27F3-4244-A400-2D9EAA583C1F}">
      <dsp:nvSpPr>
        <dsp:cNvPr id="0" name=""/>
        <dsp:cNvSpPr/>
      </dsp:nvSpPr>
      <dsp:spPr>
        <a:xfrm>
          <a:off x="569295" y="1183592"/>
          <a:ext cx="6797555" cy="1001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9-30 – 10-10. Установка компакт-дисков с КИМ в оптический привод на каждом рабочем месте участника ЕГЭ</a:t>
          </a:r>
          <a:endParaRPr lang="ru-RU" sz="1900" kern="1200" dirty="0"/>
        </a:p>
      </dsp:txBody>
      <dsp:txXfrm>
        <a:off x="569295" y="1183592"/>
        <a:ext cx="5577283" cy="1001501"/>
      </dsp:txXfrm>
    </dsp:sp>
    <dsp:sp modelId="{17B493A3-7380-4976-A24B-9B515FB227C7}">
      <dsp:nvSpPr>
        <dsp:cNvPr id="0" name=""/>
        <dsp:cNvSpPr/>
      </dsp:nvSpPr>
      <dsp:spPr>
        <a:xfrm>
          <a:off x="1130093" y="2367185"/>
          <a:ext cx="6797555" cy="1001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9-30 </a:t>
          </a:r>
          <a:r>
            <a:rPr lang="ru-RU" sz="1900" kern="1200" dirty="0" smtClean="0"/>
            <a:t>– 10-10. Загрузка и активация ключа доступа на рабочие места участников ЕГЭ в аудитории проведения</a:t>
          </a:r>
          <a:endParaRPr lang="ru-RU" sz="1900" kern="1200" dirty="0"/>
        </a:p>
      </dsp:txBody>
      <dsp:txXfrm>
        <a:off x="1130093" y="2367185"/>
        <a:ext cx="5585780" cy="1001501"/>
      </dsp:txXfrm>
    </dsp:sp>
    <dsp:sp modelId="{C74AC588-1B23-49E4-9C2C-0E218BE5142E}">
      <dsp:nvSpPr>
        <dsp:cNvPr id="0" name=""/>
        <dsp:cNvSpPr/>
      </dsp:nvSpPr>
      <dsp:spPr>
        <a:xfrm>
          <a:off x="1699388" y="3550778"/>
          <a:ext cx="6797555" cy="1001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Запуск процедуры расшифровки КИМ (сразу после загрузки и активации ключа доступа)</a:t>
          </a:r>
        </a:p>
      </dsp:txBody>
      <dsp:txXfrm>
        <a:off x="1699388" y="3550778"/>
        <a:ext cx="5577283" cy="1001501"/>
      </dsp:txXfrm>
    </dsp:sp>
    <dsp:sp modelId="{AF5D497C-CD40-4240-939C-13400C6F2B93}">
      <dsp:nvSpPr>
        <dsp:cNvPr id="0" name=""/>
        <dsp:cNvSpPr/>
      </dsp:nvSpPr>
      <dsp:spPr>
        <a:xfrm>
          <a:off x="6146579" y="767059"/>
          <a:ext cx="650976" cy="6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146579" y="767059"/>
        <a:ext cx="650976" cy="650976"/>
      </dsp:txXfrm>
    </dsp:sp>
    <dsp:sp modelId="{7BCB5A9D-E511-4EA2-8CB5-F34394755B1A}">
      <dsp:nvSpPr>
        <dsp:cNvPr id="0" name=""/>
        <dsp:cNvSpPr/>
      </dsp:nvSpPr>
      <dsp:spPr>
        <a:xfrm>
          <a:off x="6715874" y="1950651"/>
          <a:ext cx="650976" cy="6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715874" y="1950651"/>
        <a:ext cx="650976" cy="650976"/>
      </dsp:txXfrm>
    </dsp:sp>
    <dsp:sp modelId="{43D01528-4DC6-4858-A6A0-D415B3974CF5}">
      <dsp:nvSpPr>
        <dsp:cNvPr id="0" name=""/>
        <dsp:cNvSpPr/>
      </dsp:nvSpPr>
      <dsp:spPr>
        <a:xfrm>
          <a:off x="7276672" y="3134244"/>
          <a:ext cx="650976" cy="6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276672" y="3134244"/>
        <a:ext cx="650976" cy="650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84042D05-63BB-4120-BCEB-046345ABD637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8E676B5B-D46F-4BFD-9403-2C679BD6B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44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41D12AC5-4C8A-4194-9857-DF0A5F73E208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EAC2FEE7-8AE0-4186-8B96-55A43CD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40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65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Заплатите за интернет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186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229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8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87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Проанализируйте качество записи по следующим критериям: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речь говорящего четкая, с равномерным уровнем громкости (а также посторонние разговоры в аудитории проведения не вызывают провалов уровня громкости аудиозаписи);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записанном аудиофайле отсутствуют посторонние шумы («кваканье», хрипы, щелчки и т.д.);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записанном аудиофайле отсутствует фоновая музыка.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096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Проанализируйте качество записи по следующим критериям: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речь говорящего четкая, с равномерным уровнем громкости (а также посторонние разговоры в аудитории проведения не вызывают провалов уровня громкости аудиозаписи);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записанном аудиофайле отсутствуют посторонние шумы («кваканье», хрипы, щелчки и т.д.);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записанном аудиофайле отсутствует фоновая музыка.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665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64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037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Качество записи зависит от множества параметров, которые следует учитывать при выполнении настроек рабочей станции. К основным параметрам следует отнести</a:t>
            </a: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00038" lvl="2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производительность компьютера, в частности частота процессора</a:t>
            </a: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00038" lvl="2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наличие программ, работающих в фоновом режиме или включающихся периодически (антивирусы и т.п.)</a:t>
            </a:r>
          </a:p>
          <a:p>
            <a:pPr marL="300038" lvl="2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правильно подобранные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аудиодрайверы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для работы с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аудиооборудованием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00038" lvl="2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качество аудиогарнитуры, в том числе отсутствие механических повреждений провода.</a:t>
            </a:r>
          </a:p>
          <a:p>
            <a:pPr marL="300038" lvl="2" indent="-28575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установленные дополнительные настройки свойств динамиков и/или микрофона.</a:t>
            </a:r>
          </a:p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качества выполненных настроек зависит возможность участника ЕГЭ сдать экзамен на данной рабочей станции.</a:t>
            </a:r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34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6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455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316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574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859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252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штабе ППЭ должен обратиться на горячую линию по номеру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8-800-775-88-43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сообщить о причине звонка (отсутствие интернет, получение пароля к КИМ) и сообщить регион, код ППЭ и ФИО члена ГЭК. После этого необходимо сообщить оператору, код активации, указанный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ППЭ есть мобильный телефон, на который может быть отправлено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сообщение с паролем, его номер необходимо сообщить оператору с просьбой выслать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 горячей линии на основании переданного кода активации сообщит пароль доступа к КИМ.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Находясь в штабе ППЭ член ГЭК должен записать полученный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просьбе оператора горячей линии, прочитайте записанный пароль (чтобы убедиться в его правильности).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получаете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необходимо дождаться прихода сообщения, оставаясь на связи с оператором.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передаёт записанный пароль техническому специалисту.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Технический специалист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вводит пароль на станции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атворизации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состоит из двух цифр и 15 русских букв. Пароль является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регистронезависимым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его можно вводить в любом регистре: строчными или прописными буквами.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ввода можно воспользоваться виртуальным алфавитом с упорядоченными по алфавиту символами.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ввода пароля значок справа от поля ввода отображает корректность вводимого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содержит контрольные числа, поэтому, если вы ввели весь пароль, а значок сообщает о том, что пароль некорректен, скорее всего вы ошиблись при вводе. Сверьте введённый пароль с записанным, при необходимости повторно обратитесь на горячую линию и сверьте с оператором записанный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статуса некорректного пароля: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738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штабе ППЭ должен обратиться на горячую линию по номеру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8-800-775-88-43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сообщить о причине звонка (отсутствие интернет, получение пароля к КИМ) и сообщить регион, код ППЭ и ФИО члена ГЭК. После этого необходимо сообщить оператору, код активации, указанный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ППЭ есть мобильный телефон, на который может быть отправлено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сообщение с паролем, его номер необходимо сообщить оператору с просьбой выслать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 горячей линии на основании переданного кода активации сообщит пароль доступа к КИМ.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Находясь в штабе ППЭ член ГЭК должен записать полученный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просьбе оператора горячей линии, прочитайте записанный пароль (чтобы убедиться в его правильности).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получаете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необходимо дождаться прихода сообщения, оставаясь на связи с оператором.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передаёт записанный пароль техническому специалисту.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Технический специалист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вводит пароль на станции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атворизации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состоит из двух цифр и 15 русских букв. Пароль является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регистронезависимым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его можно вводить в любом регистре: строчными или прописными буквами.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ввода можно воспользоваться виртуальным алфавитом с упорядоченными по алфавиту символами.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ввода пароля значок справа от поля ввода отображает корректность вводимого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содержит контрольные числа, поэтому, если вы ввели весь пароль, а значок сообщает о том, что пароль некорректен, скорее всего вы ошиблись при вводе. Сверьте введённый пароль с записанным, при необходимости повторно обратитесь на горячую линию и сверьте с оператором записанный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статуса некорректного пароля: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333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штабе ППЭ должен обратиться на горячую линию по номеру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8-800-775-88-43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сообщить о причине звонка (отсутствие интернет, получение пароля к КИМ) и сообщить регион, код ППЭ и ФИО члена ГЭК. После этого необходимо сообщить оператору, код активации, указанный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ППЭ есть мобильный телефон, на который может быть отправлено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сообщение с паролем, его номер необходимо сообщить оператору с просьбой выслать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 горячей линии на основании переданного кода активации сообщит пароль доступа к КИМ.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Находясь в штабе ППЭ член ГЭК должен записать полученный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просьбе оператора горячей линии, прочитайте записанный пароль (чтобы убедиться в его правильности).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получаете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необходимо дождаться прихода сообщения, оставаясь на связи с оператором.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передаёт записанный пароль техническому специалисту.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Технический специалист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вводит пароль на станции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атворизации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состоит из двух цифр и 15 русских букв. Пароль является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регистронезависимым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его можно вводить в любом регистре: строчными или прописными буквами.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ввода можно воспользоваться виртуальным алфавитом с упорядоченными по алфавиту символами.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ввода пароля значок справа от поля ввода отображает корректность вводимого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содержит контрольные числа, поэтому, если вы ввели весь пароль, а значок сообщает о том, что пароль некорректен, скорее всего вы ошиблись при вводе. Сверьте введённый пароль с записанным, при необходимости повторно обратитесь на горячую линию и сверьте с оператором записанный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статуса некорректного пароля: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003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штабе ППЭ должен обратиться на горячую линию по номеру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8-800-775-88-43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сообщить о причине звонка (отсутствие интернет, получение пароля к КИМ) и сообщить регион, код ППЭ и ФИО члена ГЭК. После этого необходимо сообщить оператору, код активации, указанный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ППЭ есть мобильный телефон, на который может быть отправлено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сообщение с паролем, его номер необходимо сообщить оператору с просьбой выслать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 горячей линии на основании переданного кода активации сообщит пароль доступа к КИМ.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Находясь в штабе ППЭ член ГЭК должен записать полученный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просьбе оператора горячей линии, прочитайте записанный пароль (чтобы убедиться в его правильности).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получаете пароль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необходимо дождаться прихода сообщения, оставаясь на связи с оператором.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 ГЭК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передаёт записанный пароль техническому специалисту.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Технический специалист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вводит пароль на станции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атворизации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форме ввода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состоит из двух цифр и 15 русских букв. Пароль является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регистронезависимым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его можно вводить в любом регистре: строчными или прописными буквами.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ввода можно воспользоваться виртуальным алфавитом с упорядоченными по алфавиту символами.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ввода пароля значок справа от поля ввода отображает корректность вводимого пароля.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содержит контрольные числа, поэтому, если вы ввели весь пароль, а значок сообщает о том, что пароль некорректен, скорее всего вы ошиблись при вводе. Сверьте введённый пароль с записанным, при необходимости повторно обратитесь на горячую линию и сверьте с оператором записанный пароль.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статуса некорректного пароля: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90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487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522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809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Технический сбой на станции записи ответов, не позволяющий штатно закончить экзамен участника ЕГЭ.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dirty="0" smtClean="0">
                <a:effectLst/>
              </a:rPr>
              <a:t>При этом выполнено одно из условий:</a:t>
            </a:r>
            <a:endParaRPr lang="ru-RU" dirty="0" smtClean="0">
              <a:effectLst/>
            </a:endParaRPr>
          </a:p>
          <a:p>
            <a:pPr lvl="0"/>
            <a:r>
              <a:rPr lang="ru-RU" sz="1200" dirty="0" smtClean="0">
                <a:effectLst/>
              </a:rPr>
              <a:t>технические неисправности не могут быть устранены, нет резервной рабочей станции для замены вышедшей из строя и нет возможности сдать экзамен на другой рабочей станции в аудитории (направлять участника ЕГЭ в другую аудиторию категорически запрещено),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или</a:t>
            </a:r>
            <a:endParaRPr lang="ru-RU" dirty="0" smtClean="0">
              <a:effectLst/>
            </a:endParaRPr>
          </a:p>
          <a:p>
            <a:pPr lvl="0"/>
            <a:r>
              <a:rPr lang="ru-RU" sz="1200" dirty="0" smtClean="0">
                <a:effectLst/>
              </a:rPr>
              <a:t>технический сбой возник в процессе сдачи экзамена: участник видел задания КИМ: в ПО станции записи выполнен переход непосредственно к экзамену (на странице «Экзамен начнётся после нажатия кнопки «</a:t>
            </a:r>
            <a:r>
              <a:rPr lang="en-US" sz="1200" dirty="0" smtClean="0">
                <a:effectLst/>
              </a:rPr>
              <a:t>Test </a:t>
            </a:r>
            <a:r>
              <a:rPr lang="en-US" sz="1200" dirty="0" err="1" smtClean="0">
                <a:effectLst/>
              </a:rPr>
              <a:t>Starten</a:t>
            </a:r>
            <a:r>
              <a:rPr lang="ru-RU" sz="1200" dirty="0" smtClean="0">
                <a:effectLst/>
              </a:rPr>
              <a:t>»» нажата кнопка «</a:t>
            </a:r>
            <a:r>
              <a:rPr lang="en-US" sz="1200" dirty="0" smtClean="0">
                <a:effectLst/>
              </a:rPr>
              <a:t>Test </a:t>
            </a:r>
            <a:r>
              <a:rPr lang="en-US" sz="1200" dirty="0" err="1" smtClean="0">
                <a:effectLst/>
              </a:rPr>
              <a:t>Starten</a:t>
            </a:r>
            <a:r>
              <a:rPr lang="ru-RU" sz="1200" dirty="0" smtClean="0">
                <a:effectLst/>
              </a:rPr>
              <a:t>», название кнопки определяется языком проводимого экзамена).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В данной ситуации принимается решение, что участник не закончил экзамен по уважительной причине и направляется на пересдачу экзамена в резервный день: на бланке регистрации делается соответствующая отметка и оформляется АКТ о досрочном завершении экзамена по объективным причинам (форма ППЭ-22).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Если технический сбой возник до того, как участник увидел задания КИМ (в ПО Станции записи выполнен переход непосредственно к экзамену, на странице «Экзамен начнётся после нажатия кнопки «</a:t>
            </a:r>
            <a:r>
              <a:rPr lang="en-US" sz="1200" dirty="0" smtClean="0">
                <a:effectLst/>
              </a:rPr>
              <a:t>Test </a:t>
            </a:r>
            <a:r>
              <a:rPr lang="en-US" sz="1200" dirty="0" err="1" smtClean="0">
                <a:effectLst/>
              </a:rPr>
              <a:t>Starten</a:t>
            </a:r>
            <a:r>
              <a:rPr lang="ru-RU" sz="1200" dirty="0" smtClean="0">
                <a:effectLst/>
              </a:rPr>
              <a:t>»» нажата кнопка «</a:t>
            </a:r>
            <a:r>
              <a:rPr lang="en-US" sz="1200" dirty="0" smtClean="0">
                <a:effectLst/>
              </a:rPr>
              <a:t>Test </a:t>
            </a:r>
            <a:r>
              <a:rPr lang="en-US" sz="1200" dirty="0" err="1" smtClean="0">
                <a:effectLst/>
              </a:rPr>
              <a:t>Starten</a:t>
            </a:r>
            <a:r>
              <a:rPr lang="ru-RU" sz="1200" dirty="0" smtClean="0">
                <a:effectLst/>
              </a:rPr>
              <a:t>», название кнопки определяется языком проводимого экзамена), то такой участник с </a:t>
            </a:r>
            <a:r>
              <a:rPr lang="ru-RU" sz="1200" b="1" dirty="0" smtClean="0">
                <a:effectLst/>
              </a:rPr>
              <a:t>тем же бланком регистрации</a:t>
            </a:r>
            <a:r>
              <a:rPr lang="ru-RU" sz="1200" dirty="0" smtClean="0">
                <a:effectLst/>
              </a:rPr>
              <a:t> может сдать экзамен на другой рабочей станции </a:t>
            </a:r>
            <a:r>
              <a:rPr lang="ru-RU" sz="1200" b="1" dirty="0" smtClean="0">
                <a:effectLst/>
              </a:rPr>
              <a:t>в той же аудитории проведения</a:t>
            </a:r>
            <a:r>
              <a:rPr lang="ru-RU" sz="1200" dirty="0" smtClean="0">
                <a:effectLst/>
              </a:rPr>
              <a:t>.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Ответы участника ЕГЭ и бланк регистрации передаются на обработку в РЦОИ.</a:t>
            </a:r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511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</a:rPr>
              <a:t>В случае возникновения неустранимых технических сбоев на рабочей станции, член ГЭК может принять решение о невозможности дальнейшего использования рабочей станции для проведения экзамена и ее замене на резервную. Решение принимается совместно с техническим специалистом.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В случае если принято решение использовать резервную рабочую станцию, то в ходе ее настройки на этапе ввода информации об аудитории должен быть указан новый номер места в аудитории.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То есть для резервной рабочей станции всегда нужно указывать сочетание значений полей «Ряд» и «Место», которое еще не было использовано в соответствующей аудитории проведения (даже если фактически резервная рабочая станция устанавливается на место заменяемой).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Для проверки технической готовности и активации ключа доступа на резервной рабочей станции необходимо присутствие члена ГЭК.</a:t>
            </a:r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15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22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76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564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16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95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84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928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392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54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60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10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96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217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245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015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783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823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AA70-F4F6-4AE6-AF25-09DFFC09F3DF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2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85.143.100.30/Service1.svc" TargetMode="External"/><Relationship Id="rId5" Type="http://schemas.openxmlformats.org/officeDocument/2006/relationships/hyperlink" Target="https://eem.rustest.ru/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40982" y="6270175"/>
            <a:ext cx="2339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05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Москва 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2015</a:t>
            </a:r>
            <a:endParaRPr lang="ru-RU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5626" y="2430419"/>
            <a:ext cx="4968552" cy="54118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8" y="948231"/>
            <a:ext cx="38543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3688" y="3816828"/>
            <a:ext cx="7217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Порядок контроля технической готовности ППЭ. Процедура обеспечения расшифровки контрольных измерительных материалов единого государственного экзамена по иностранным языкам (раздел «Говорение») в пунктах проведения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экзамена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470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529778"/>
            <a:ext cx="891569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Выполните проверку доступа к федеральному порталу с использованием резервного 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USB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-модема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88" y="678564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дополнительное и резервное оборудование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5803" y="2279630"/>
            <a:ext cx="7893372" cy="41703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Убедитесь в наличии</a:t>
            </a:r>
            <a:r>
              <a:rPr 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резервные внешние оптические приводы 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для чтения компакт-дисков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резервные аудиогарнитур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ы</a:t>
            </a:r>
            <a:r>
              <a:rPr 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один или несколько флеш-носителей	 для переноса ключа и сбора результатов экзамена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принтер для печати протоколов к аудионосителям (может быть подключен к любому компьютеру в ППЭ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резервные рабочие станции</a:t>
            </a: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5683" y="4820388"/>
            <a:ext cx="1013358" cy="87973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660116" y="3780812"/>
            <a:ext cx="1038415" cy="850145"/>
            <a:chOff x="7514541" y="4050367"/>
            <a:chExt cx="1038415" cy="850145"/>
          </a:xfrm>
        </p:grpSpPr>
        <p:pic>
          <p:nvPicPr>
            <p:cNvPr id="15" name="Picture 4" descr="C:\Users\adeynichenko\Desktop\УСКОМ 2014\Презентация по технологии для обучающего семинара\картинки\usb_999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541" y="4154457"/>
              <a:ext cx="746055" cy="7460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adeynichenko\Desktop\УСКОМ 2014\Презентация по технологии для обучающего семинара\картинки\usb_999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901" y="4050367"/>
              <a:ext cx="746055" cy="7460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64088" y="3110627"/>
            <a:ext cx="1088070" cy="1004142"/>
            <a:chOff x="5453370" y="3333207"/>
            <a:chExt cx="1088070" cy="1004142"/>
          </a:xfrm>
        </p:grpSpPr>
        <p:pic>
          <p:nvPicPr>
            <p:cNvPr id="16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370" y="3435793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9884" y="3333207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7970928" y="2060848"/>
            <a:ext cx="1163329" cy="1376151"/>
            <a:chOff x="7887568" y="2359261"/>
            <a:chExt cx="1163329" cy="137615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568" y="2674216"/>
              <a:ext cx="1061196" cy="106119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701" y="2359261"/>
              <a:ext cx="1061196" cy="106119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5716181" y="5589904"/>
            <a:ext cx="1206974" cy="948017"/>
            <a:chOff x="5716181" y="5589904"/>
            <a:chExt cx="1206974" cy="948017"/>
          </a:xfrm>
        </p:grpSpPr>
        <p:pic>
          <p:nvPicPr>
            <p:cNvPr id="20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9" cstate="print"/>
            <a:srcRect b="6952"/>
            <a:stretch>
              <a:fillRect/>
            </a:stretch>
          </p:blipFill>
          <p:spPr bwMode="auto">
            <a:xfrm>
              <a:off x="5716181" y="5700121"/>
              <a:ext cx="900392" cy="837800"/>
            </a:xfrm>
            <a:prstGeom prst="rect">
              <a:avLst/>
            </a:prstGeom>
            <a:noFill/>
          </p:spPr>
        </p:pic>
        <p:pic>
          <p:nvPicPr>
            <p:cNvPr id="21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9" cstate="print"/>
            <a:srcRect b="6952"/>
            <a:stretch>
              <a:fillRect/>
            </a:stretch>
          </p:blipFill>
          <p:spPr bwMode="auto">
            <a:xfrm>
              <a:off x="6022763" y="5589904"/>
              <a:ext cx="900392" cy="837800"/>
            </a:xfrm>
            <a:prstGeom prst="rect">
              <a:avLst/>
            </a:prstGeom>
            <a:noFill/>
          </p:spPr>
        </p:pic>
      </p:grpSp>
      <p:pic>
        <p:nvPicPr>
          <p:cNvPr id="2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02" y="3263027"/>
            <a:ext cx="901556" cy="901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187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88" y="678564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дополнительные материалы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88" y="1770975"/>
            <a:ext cx="8973485" cy="46782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Распечатайте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Руководство пользователя Станции авторизации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Руководство пользователя Станции записи ответов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Памятки для работников ППЭ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385888" lvl="4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Памятка организатора в аудитории подготовки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385888" lvl="4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Памятка организатора в аудитории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проведения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385888" lvl="4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Памятка организатора вне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аудитории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385888" lvl="4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Памятка руководителя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385888" lvl="4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Памятка технического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специалиста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385888" lvl="4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Памятка члена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ГЭК.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3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Памятки для участников экзамена на соответствующих языках.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10077"/>
            <a:ext cx="1078230" cy="1253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677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639740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аудиториях проведения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Станция записи ответов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31186"/>
            <a:ext cx="87843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Рабочие станции в аудитории проведения соответствуют техническим требованиям</a:t>
            </a: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 работоспособность 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USB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-разъемов, в том числе на отсутствие механических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повреждений</a:t>
            </a: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ПО Станция записи ответов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версии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В процессе установки ПО Станции записи ответов были установлены </a:t>
            </a:r>
            <a:r>
              <a:rPr lang="ru-RU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криптосредства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КриптоПро Рутокен 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CSP</a:t>
            </a:r>
            <a:endParaRPr lang="ru-RU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компьютере отсутствуют любые сетевые соединения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0349" y="4797368"/>
            <a:ext cx="3709446" cy="1761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0241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639740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аудиториях проведения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созданные экзамены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02" y="1675615"/>
            <a:ext cx="8915694" cy="30931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Созданный экзамен содержит корректную информацию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Регион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Код ППЭ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Номер аудитории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Номер места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Этап – Основной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Дату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marL="928688" lvl="3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Предмет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153341"/>
            <a:ext cx="47625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479" y="4786199"/>
            <a:ext cx="38164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Изменение реквизитов Регион, код ППЭ, номер аудитории и номер места допускается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только до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момента загрузки ключа доступа к КИМ.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2587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639740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аудиториях проведения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тестовая запись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04" y="1552309"/>
            <a:ext cx="9063196" cy="18281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6700" lvl="2" indent="-2667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Выберите рекомендуемый аудиодрайвер «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Windows 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Audio Session 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API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».</a:t>
            </a:r>
          </a:p>
          <a:p>
            <a:pPr marL="266700" lvl="2" indent="-2667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2000" dirty="0">
                <a:latin typeface="Cambria" panose="02040503050406030204" pitchFamily="18" charset="0"/>
                <a:ea typeface="Calibri" panose="020F0502020204030204" pitchFamily="34" charset="0"/>
              </a:rPr>
              <a:t>, что подключен и активен внешний микрофон на гарнитуре, а не встроенный в ПК</a:t>
            </a:r>
            <a:endParaRPr lang="ru-RU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buClr>
                <a:srgbClr val="0070C0"/>
              </a:buClr>
            </a:pPr>
            <a:r>
              <a:rPr lang="ru-RU" sz="2000" dirty="0" smtClean="0">
                <a:latin typeface="Cambria" panose="02040503050406030204" pitchFamily="18" charset="0"/>
                <a:ea typeface="Calibri" panose="020F0502020204030204" pitchFamily="34" charset="0"/>
              </a:rPr>
              <a:t>Для </a:t>
            </a:r>
            <a:r>
              <a:rPr lang="ru-RU" sz="2000" dirty="0">
                <a:latin typeface="Cambria" panose="02040503050406030204" pitchFamily="18" charset="0"/>
                <a:ea typeface="Calibri" panose="020F0502020204030204" pitchFamily="34" charset="0"/>
              </a:rPr>
              <a:t>этого постучите пальцем по чувствительному элементу микрофона - зеленая шкала в окне настроек должна отображать ваши действия</a:t>
            </a:r>
            <a:r>
              <a:rPr lang="ru-RU" sz="2000" dirty="0" smtClean="0"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ru-RU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0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1008"/>
            <a:ext cx="4810760" cy="236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82793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639740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аудиториях проведения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тестовая запись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41" y="1508804"/>
            <a:ext cx="9063196" cy="48013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Выполните тестовую запись в режиме «с мелодией»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71488" lvl="3" algn="just"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Вам будет предложено в течение 30 секунд прочитать содержание тестового КИМ на экране на русском языке.</a:t>
            </a: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Оцените качество выполненной записи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</a:rPr>
              <a:t>Тестовое сообщение должно быть отчётливо слышно.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</a:rPr>
              <a:t>Звук не должен прерываться («кваканье», хрипы, щелчки и т.п.).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</a:rPr>
              <a:t>Звук не должен быть искажён.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</a:rPr>
              <a:t>Звук говорящего должен иметь равномерный уровень громкости (посторонние разговоры в аудитории проведения не должны вызывать провалов уровня громкости аудиозаписи).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</a:rPr>
              <a:t>В тестовом сообщении отсутствует фоновая музыка и голос диктора.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>
                <a:latin typeface="Cambria" panose="02040503050406030204" pitchFamily="18" charset="0"/>
              </a:rPr>
              <a:t>Наличие небольших шумов допускается, но они не должны мешать чёткому восприятию сделанной записи.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87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639740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аудиториях проведения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настройка качества записи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04" y="1716887"/>
            <a:ext cx="8903492" cy="44627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Неудовлетворительное качество тестовой записи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66700" lvl="2" indent="-2667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Измените выбранный аудиодрайвер в ПО Станция записи </a:t>
            </a:r>
            <a:r>
              <a:rPr lang="en-US" dirty="0">
                <a:latin typeface="Cambria" panose="02040503050406030204" pitchFamily="18" charset="0"/>
              </a:rPr>
              <a:t>Windows Audio Session API </a:t>
            </a:r>
            <a:r>
              <a:rPr lang="ru-RU" dirty="0">
                <a:latin typeface="Cambria" panose="02040503050406030204" pitchFamily="18" charset="0"/>
              </a:rPr>
              <a:t>или Классический аудиодрайвер </a:t>
            </a:r>
            <a:r>
              <a:rPr lang="en-US" dirty="0">
                <a:latin typeface="Cambria" panose="02040503050406030204" pitchFamily="18" charset="0"/>
              </a:rPr>
              <a:t>Windows XP</a:t>
            </a:r>
            <a:r>
              <a:rPr lang="ru-RU" dirty="0">
                <a:latin typeface="Cambria" panose="02040503050406030204" pitchFamily="18" charset="0"/>
              </a:rPr>
              <a:t>, проведите тестовую запись заново и оцените ее качество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случае, если замечания к качеству записи остались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66700" lvl="2" indent="-2667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Выполните тестовую запись общей длительностью не менее 30 секунд встроенными средствами 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928688" lvl="4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В случае замечаний к качеству записи, выполненной встроенными средствами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, следует добиться качественной записи независимо от ПО Станция записи ответов, используя перечисленные далее рекомендации.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28688" lvl="4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Если не удается добиться качественной записи встроенными средствами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то рабочую станцию следует заменить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437112"/>
            <a:ext cx="609524" cy="609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546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666792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аудиториях проведения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настройка качества записи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2471821"/>
              </p:ext>
            </p:extLst>
          </p:nvPr>
        </p:nvGraphicFramePr>
        <p:xfrm>
          <a:off x="179512" y="2132856"/>
          <a:ext cx="85887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0120" y="1556792"/>
            <a:ext cx="878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Перед изменением настроек проверьте качество контакта и отсутствие механических повреждений провода аудиогарнитуры. </a:t>
            </a:r>
            <a:endParaRPr lang="ru-RU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06" y="6021992"/>
            <a:ext cx="8784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52413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После любого изменения настроек выполните тестовую запись повторно. </a:t>
            </a:r>
          </a:p>
        </p:txBody>
      </p:sp>
    </p:spTree>
    <p:extLst>
      <p:ext uri="{BB962C8B-B14F-4D97-AF65-F5344CB8AC3E}">
        <p14:creationId xmlns="" xmlns:p14="http://schemas.microsoft.com/office/powerpoint/2010/main" val="3023060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639740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аудиториях проведения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настройка качества записи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46" y="1607478"/>
            <a:ext cx="8903492" cy="35086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Если изменение настроек не помогает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66700" lvl="2" indent="-2667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Замените аудиогарнитуру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 marL="266700" lvl="2" indent="-2667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</a:rPr>
              <a:t>Обновите аудиодрайвер.</a:t>
            </a:r>
          </a:p>
          <a:p>
            <a:pPr marL="266700" lvl="2" indent="-2667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</a:rPr>
              <a:t>Замените рабочую станцию.</a:t>
            </a:r>
          </a:p>
          <a:p>
            <a:pPr marL="14288" lvl="2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случае, если замечания к качеству записи остались, и отказаться от использования данной рабочей станции невозможно</a:t>
            </a:r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66700" lvl="2" indent="-2667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Выполните тестовую запись в режиме «без мелодии».</a:t>
            </a:r>
          </a:p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случае удовлетворительного качества записи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отключите использование фоновой мелодии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в Станции записи ответов.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1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81" y="1949358"/>
            <a:ext cx="610307" cy="61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29" y="1870165"/>
            <a:ext cx="676673" cy="676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38651" y="2038790"/>
            <a:ext cx="1077661" cy="493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50476" y="2031670"/>
            <a:ext cx="1042355" cy="500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5712681" y="2031670"/>
            <a:ext cx="899024" cy="38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 cstate="print"/>
          <a:srcRect b="6952"/>
          <a:stretch>
            <a:fillRect/>
          </a:stretch>
        </p:blipFill>
        <p:spPr bwMode="auto">
          <a:xfrm>
            <a:off x="4725578" y="2717909"/>
            <a:ext cx="824670" cy="767342"/>
          </a:xfrm>
          <a:prstGeom prst="rect">
            <a:avLst/>
          </a:prstGeom>
          <a:noFill/>
        </p:spPr>
      </p:pic>
      <p:pic>
        <p:nvPicPr>
          <p:cNvPr id="21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 cstate="print"/>
          <a:srcRect b="6952"/>
          <a:stretch>
            <a:fillRect/>
          </a:stretch>
        </p:blipFill>
        <p:spPr bwMode="auto">
          <a:xfrm>
            <a:off x="6861038" y="2707294"/>
            <a:ext cx="824670" cy="767342"/>
          </a:xfrm>
          <a:prstGeom prst="rect">
            <a:avLst/>
          </a:prstGeom>
          <a:noFill/>
        </p:spPr>
      </p:pic>
      <p:sp>
        <p:nvSpPr>
          <p:cNvPr id="22" name="Стрелка вправо 21"/>
          <p:cNvSpPr/>
          <p:nvPr/>
        </p:nvSpPr>
        <p:spPr>
          <a:xfrm>
            <a:off x="5756131" y="2899617"/>
            <a:ext cx="899024" cy="38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50081" y="2880004"/>
            <a:ext cx="1077661" cy="493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561906" y="2872884"/>
            <a:ext cx="1042355" cy="500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520794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При определённом сочетании </a:t>
            </a:r>
            <a:r>
              <a:rPr lang="ru-RU" dirty="0">
                <a:latin typeface="Cambria" panose="02040503050406030204" pitchFamily="18" charset="0"/>
              </a:rPr>
              <a:t>аудиооборудования, версии операционной системы и производительности рабочей </a:t>
            </a:r>
            <a:r>
              <a:rPr lang="ru-RU" dirty="0" smtClean="0">
                <a:latin typeface="Cambria" panose="02040503050406030204" pitchFamily="18" charset="0"/>
              </a:rPr>
              <a:t>станции может сложиться ситуация, при которой не удается добиться качественной записи.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этом случае рабочую станцию необходимо заменить.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38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420888"/>
            <a:ext cx="8736572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ctr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обеспечения расшифровки контрольных измерительных материалов единого государственного экзамена по иностранным языкам (раздел «Говорение») в пунктах проведения экзамена</a:t>
            </a:r>
          </a:p>
        </p:txBody>
      </p:sp>
    </p:spTree>
    <p:extLst>
      <p:ext uri="{BB962C8B-B14F-4D97-AF65-F5344CB8AC3E}">
        <p14:creationId xmlns="" xmlns:p14="http://schemas.microsoft.com/office/powerpoint/2010/main" val="319229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7504" y="764704"/>
            <a:ext cx="653309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sz="32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43748"/>
            <a:ext cx="8032338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Порядок контроля технической готовности 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ППЭ для проведения экзаменов по иностранным языкам с устной частью</a:t>
            </a: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Процедура обеспечения расшифровки контрольных измерительных материалов единого государственного экзамена по иностранным языкам (раздел «Говорение») в пунктах проведения 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  <a:endParaRPr lang="en-US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</a:rPr>
              <a:t>Ключевые вехи процедуры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</a:rPr>
              <a:t>Действия в нештатных ситуациях </a:t>
            </a:r>
            <a:endParaRPr lang="ru-RU" sz="4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888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609" y="1174849"/>
            <a:ext cx="8736572" cy="33547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Для обеспечения успешной расшифровки КИМ</a:t>
            </a:r>
            <a:r>
              <a:rPr 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этапе технической подготовки необходимо провести расшифровку тренировочного комплекта 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каждым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токеном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члена ГЭК (тренировочный экзамен 30.05.2015).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этапе контроля технической готовности накануне экзамена 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член ГЭК должен авторизоваться на портале и убедиться в наличие сертификата и назначения на соответствующую дату экзамена.</a:t>
            </a: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обеспечения расшифровки КИМ</a:t>
            </a:r>
          </a:p>
        </p:txBody>
      </p:sp>
    </p:spTree>
    <p:extLst>
      <p:ext uri="{BB962C8B-B14F-4D97-AF65-F5344CB8AC3E}">
        <p14:creationId xmlns="" xmlns:p14="http://schemas.microsoft.com/office/powerpoint/2010/main" val="1401418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Основные вехи процедуры расшифровки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71285123"/>
              </p:ext>
            </p:extLst>
          </p:nvPr>
        </p:nvGraphicFramePr>
        <p:xfrm>
          <a:off x="251520" y="1196752"/>
          <a:ext cx="849694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06964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180029" cy="4392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Основные вехи процедуры расшифровки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172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В случае успешной авторизации на портале в день экзамена будет доступна кнопка Сохранить ключ. Ключ может быть использован для всех членов ГЭК, успешно авторизовавшихся накануне.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14633" y="3933056"/>
            <a:ext cx="1411593" cy="34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49327" y="3356992"/>
            <a:ext cx="16201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287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43" y="1051766"/>
            <a:ext cx="8736572" cy="27084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Подключите к рабочей станции в штабе ППЭ резервный </a:t>
            </a:r>
            <a:r>
              <a:rPr lang="en-US" sz="2000" dirty="0" smtClean="0"/>
              <a:t>USB</a:t>
            </a:r>
            <a:r>
              <a:rPr lang="ru-RU" sz="2000" dirty="0" smtClean="0"/>
              <a:t>-модем и попробуйте скачать ключ</a:t>
            </a:r>
          </a:p>
          <a:p>
            <a:pPr marL="357188" lvl="2" indent="-3429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В случае </a:t>
            </a:r>
            <a:r>
              <a:rPr lang="ru-RU" sz="2000" dirty="0"/>
              <a:t>в случае отсутствия в ППЭ интернет соединения </a:t>
            </a:r>
            <a:r>
              <a:rPr lang="ru-RU" sz="2000" b="1" dirty="0"/>
              <a:t>в день экзамена после </a:t>
            </a:r>
            <a:r>
              <a:rPr lang="ru-RU" sz="2000" b="1" dirty="0" smtClean="0"/>
              <a:t>10.00</a:t>
            </a:r>
            <a:r>
              <a:rPr lang="ru-RU" sz="2000" dirty="0" smtClean="0"/>
              <a:t> действуйте в соответствии с «Инструкцией по получению пароля расшифровки КИМ в случае отсутствия в ППЭ интернет соединения в день экзамена»</a:t>
            </a:r>
            <a:r>
              <a:rPr lang="en-US" sz="2000" dirty="0" smtClean="0"/>
              <a:t>:</a:t>
            </a:r>
          </a:p>
          <a:p>
            <a:pPr marL="628650" lvl="3" indent="-266700" algn="just"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  <a:defRPr/>
            </a:pPr>
            <a:r>
              <a:rPr lang="ru-RU" dirty="0" smtClean="0"/>
              <a:t>В ПО Станция авторизации введите пароль к токену члена ГЭК и нажмите ссылку </a:t>
            </a:r>
            <a:r>
              <a:rPr lang="ru-RU" u="sng" dirty="0" smtClean="0">
                <a:solidFill>
                  <a:srgbClr val="0070C0"/>
                </a:solidFill>
              </a:rPr>
              <a:t>Получить пароль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43" y="664933"/>
            <a:ext cx="891569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отсутствует интернет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9396" y="3760200"/>
            <a:ext cx="5192788" cy="27259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6037002"/>
            <a:ext cx="1152128" cy="34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94695" y="5692676"/>
            <a:ext cx="1482201" cy="34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205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079854"/>
            <a:ext cx="873657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2425" lvl="2" indent="-352425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 startAt="2"/>
              <a:defRPr/>
            </a:pPr>
            <a:r>
              <a:rPr lang="ru-RU" sz="1600" dirty="0" smtClean="0">
                <a:latin typeface="Cambria" panose="02040503050406030204" pitchFamily="18" charset="0"/>
              </a:rPr>
              <a:t>Обратитесь на </a:t>
            </a:r>
            <a:r>
              <a:rPr lang="ru-RU" sz="1600" dirty="0">
                <a:latin typeface="Cambria" panose="02040503050406030204" pitchFamily="18" charset="0"/>
              </a:rPr>
              <a:t>горячую линию по номеру </a:t>
            </a:r>
            <a: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8-800-775-</a:t>
            </a:r>
            <a:r>
              <a:rPr lang="en-US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88</a:t>
            </a:r>
            <a: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-</a:t>
            </a:r>
            <a:r>
              <a:rPr lang="en-US" sz="1600" b="1" smtClean="0">
                <a:solidFill>
                  <a:srgbClr val="0070C0"/>
                </a:solidFill>
                <a:latin typeface="Cambria" panose="02040503050406030204" pitchFamily="18" charset="0"/>
              </a:rPr>
              <a:t>43</a:t>
            </a:r>
            <a:r>
              <a:rPr lang="ru-RU" sz="1600" smtClean="0">
                <a:latin typeface="Cambria" panose="02040503050406030204" pitchFamily="18" charset="0"/>
              </a:rPr>
              <a:t>, </a:t>
            </a:r>
            <a:r>
              <a:rPr lang="ru-RU" sz="1600" dirty="0">
                <a:latin typeface="Cambria" panose="02040503050406030204" pitchFamily="18" charset="0"/>
              </a:rPr>
              <a:t>сообщить о причине звонка (отсутствие интернет, получение пароля к КИМ) и </a:t>
            </a:r>
            <a:r>
              <a:rPr lang="ru-RU" sz="1600" dirty="0" smtClean="0">
                <a:latin typeface="Cambria" panose="02040503050406030204" pitchFamily="18" charset="0"/>
              </a:rPr>
              <a:t>сообщит</a:t>
            </a:r>
            <a:r>
              <a:rPr lang="ru-RU" sz="1600" dirty="0">
                <a:latin typeface="Cambria" panose="02040503050406030204" pitchFamily="18" charset="0"/>
              </a:rPr>
              <a:t>е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регион, код </a:t>
            </a:r>
            <a:r>
              <a:rPr lang="ru-RU" sz="1600" dirty="0" smtClean="0">
                <a:latin typeface="Cambria" panose="02040503050406030204" pitchFamily="18" charset="0"/>
              </a:rPr>
              <a:t>ППЭ, </a:t>
            </a:r>
            <a:r>
              <a:rPr lang="ru-RU" sz="1600" dirty="0">
                <a:latin typeface="Cambria" panose="02040503050406030204" pitchFamily="18" charset="0"/>
              </a:rPr>
              <a:t>ФИО члена ГЭК</a:t>
            </a:r>
            <a:r>
              <a:rPr lang="ru-RU" sz="1600" dirty="0" smtClean="0">
                <a:latin typeface="Cambria" panose="02040503050406030204" pitchFamily="18" charset="0"/>
              </a:rPr>
              <a:t> и </a:t>
            </a:r>
            <a: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код активации</a:t>
            </a:r>
            <a:r>
              <a:rPr lang="ru-RU" sz="1600" dirty="0" smtClean="0">
                <a:latin typeface="Cambria" panose="02040503050406030204" pitchFamily="18" charset="0"/>
              </a:rPr>
              <a:t>, указанный на форме ввода пароля.</a:t>
            </a:r>
            <a:endParaRPr lang="ru-RU" sz="16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43" y="664933"/>
            <a:ext cx="891569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отсутствует интернет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2039330"/>
            <a:ext cx="6667951" cy="4392413"/>
            <a:chOff x="2265193" y="2257362"/>
            <a:chExt cx="6578883" cy="425692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5193" y="2257362"/>
              <a:ext cx="6578883" cy="425692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483768" y="4509120"/>
              <a:ext cx="2304256" cy="3443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46903" y="4861287"/>
            <a:ext cx="1798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Пароль можно получить по </a:t>
            </a:r>
            <a:r>
              <a:rPr lang="en-US" dirty="0" smtClean="0"/>
              <a:t>SMS </a:t>
            </a:r>
            <a:r>
              <a:rPr lang="ru-RU" dirty="0" smtClean="0"/>
              <a:t>на мобильный телефон.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2530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162803"/>
            <a:ext cx="873657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2425" lvl="2" indent="-352425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 startAt="3"/>
              <a:defRPr/>
            </a:pPr>
            <a:r>
              <a:rPr lang="ru-RU" dirty="0" smtClean="0">
                <a:latin typeface="Cambria" panose="02040503050406030204" pitchFamily="18" charset="0"/>
              </a:rPr>
              <a:t>Записанный или полученный по </a:t>
            </a:r>
            <a:r>
              <a:rPr lang="en-US" dirty="0" smtClean="0">
                <a:latin typeface="Cambria" panose="02040503050406030204" pitchFamily="18" charset="0"/>
              </a:rPr>
              <a:t>SMS </a:t>
            </a:r>
            <a:r>
              <a:rPr lang="ru-RU" dirty="0" smtClean="0">
                <a:latin typeface="Cambria" panose="02040503050406030204" pitchFamily="18" charset="0"/>
              </a:rPr>
              <a:t>пароль следует ввести в форму</a:t>
            </a:r>
            <a:endParaRPr lang="ru-RU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43" y="664933"/>
            <a:ext cx="891569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отсутствует интернет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1709790"/>
            <a:ext cx="6667951" cy="4392413"/>
            <a:chOff x="272864" y="1717044"/>
            <a:chExt cx="6667951" cy="439241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864" y="1717044"/>
              <a:ext cx="6667951" cy="439241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39552" y="5157192"/>
              <a:ext cx="4536504" cy="4309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35135" y="1638918"/>
            <a:ext cx="17985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Пароль состоит из двух цифр и 15 русских букв. Пароль является </a:t>
            </a:r>
            <a:r>
              <a:rPr lang="ru-RU" dirty="0" err="1" smtClean="0"/>
              <a:t>регистронезависимым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Повторите записанный пароль оператору для проверки.</a:t>
            </a:r>
          </a:p>
          <a:p>
            <a:r>
              <a:rPr lang="ru-RU" dirty="0" smtClean="0"/>
              <a:t>Используйте словарь для именования букв.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810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43" y="664933"/>
            <a:ext cx="891569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отсутствует интернет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7968" y="1232701"/>
            <a:ext cx="6780495" cy="4392000"/>
            <a:chOff x="251520" y="1431941"/>
            <a:chExt cx="6780495" cy="4392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1431941"/>
              <a:ext cx="6780495" cy="4392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39552" y="4869160"/>
              <a:ext cx="4536504" cy="4309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79918" y="5445224"/>
              <a:ext cx="2295872" cy="2631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520" y="5605234"/>
            <a:ext cx="854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пароль введен неправильно, то появится соответствующая индикация. Проверьте еще раз правильность ввода всех цифр и букв. При необходимости обратитесь на горячую линию повторно.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275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43" y="664933"/>
            <a:ext cx="891569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отсутствует интернет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5135" y="1188153"/>
            <a:ext cx="179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13584" y="1773304"/>
            <a:ext cx="6780494" cy="4392000"/>
            <a:chOff x="251520" y="1219704"/>
            <a:chExt cx="6780494" cy="4392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1219704"/>
              <a:ext cx="6780494" cy="4392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39552" y="4650453"/>
              <a:ext cx="4536504" cy="4309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580112" y="5157193"/>
              <a:ext cx="1359768" cy="3325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7504" y="1055082"/>
            <a:ext cx="87365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2425" lvl="2" indent="-352425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 startAt="4"/>
              <a:defRPr/>
            </a:pPr>
            <a:r>
              <a:rPr lang="ru-RU" sz="1600" dirty="0" smtClean="0">
                <a:latin typeface="Cambria" panose="02040503050406030204" pitchFamily="18" charset="0"/>
              </a:rPr>
              <a:t>Правильно введенный пароль сохраните в файл на флеш-носитель, предназначенный для переноса ключа доступа к КИМ на рабочие места участников экзамена</a:t>
            </a:r>
            <a:endParaRPr lang="ru-RU" sz="16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994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2143" y="1060227"/>
            <a:ext cx="873657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8288" lvl="2" indent="-268288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 startAt="5"/>
              <a:defRPr/>
            </a:pPr>
            <a:r>
              <a:rPr lang="ru-RU" dirty="0" smtClean="0"/>
              <a:t>Загрузите сохраненный файл с паролем на  ПО Станция авторизации введите пароль к токену члена ГЭК и нажмите ссылку </a:t>
            </a:r>
            <a:r>
              <a:rPr lang="ru-RU" u="sng" dirty="0" smtClean="0">
                <a:solidFill>
                  <a:srgbClr val="0070C0"/>
                </a:solidFill>
              </a:rPr>
              <a:t>Получить пароль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43" y="664933"/>
            <a:ext cx="891569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отсутствует интернет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71800" y="1706558"/>
            <a:ext cx="6264696" cy="5034809"/>
            <a:chOff x="2771800" y="1706558"/>
            <a:chExt cx="6264696" cy="5034809"/>
          </a:xfrm>
        </p:grpSpPr>
        <p:pic>
          <p:nvPicPr>
            <p:cNvPr id="7" name="Picture 5" descr="C:\Users\esafronov\Desktop\po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6560222"/>
              <a:ext cx="6264696" cy="181145"/>
            </a:xfrm>
            <a:prstGeom prst="rect">
              <a:avLst/>
            </a:prstGeom>
            <a:noFill/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2243" y="1706558"/>
              <a:ext cx="5914962" cy="479703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112149" y="2564904"/>
              <a:ext cx="780331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2186" y="2564904"/>
            <a:ext cx="2870014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14288" lvl="2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Пароль доступа к КИМ является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персональным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для члена ГЭК. Расшифровка КИМ с использованием сохранённого пароля должна выполняться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строго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токеном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того члена ГЭК, который получил пароль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при обращении на горячую линию.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098030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1706" y="1447911"/>
            <a:ext cx="8736572" cy="37548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Токен не подходит к ключу</a:t>
            </a: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 имя </a:t>
            </a:r>
            <a:r>
              <a:rPr lang="ru-RU" sz="2000" dirty="0" smtClean="0">
                <a:latin typeface="Cambria" panose="02040503050406030204" pitchFamily="18" charset="0"/>
              </a:rPr>
              <a:t>ключа, </a:t>
            </a:r>
            <a:r>
              <a:rPr lang="ru-RU" sz="2000" dirty="0">
                <a:latin typeface="Cambria" panose="02040503050406030204" pitchFamily="18" charset="0"/>
              </a:rPr>
              <a:t>ключ должен иметь имя KIM_KEY_XX_YYYY.YY.YY_exported.dat, где XX – это двухзначный код региона, а YYYY.YY.YY – дата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>экзамена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Если ключ правильный, то </a:t>
            </a:r>
            <a:r>
              <a:rPr lang="ru-RU" sz="2000" dirty="0" smtClean="0">
                <a:latin typeface="Cambria" panose="02040503050406030204" pitchFamily="18" charset="0"/>
              </a:rPr>
              <a:t>попробуйте активировать ключ </a:t>
            </a:r>
            <a:r>
              <a:rPr lang="ru-RU" sz="2000" dirty="0" err="1" smtClean="0">
                <a:latin typeface="Cambria" panose="02040503050406030204" pitchFamily="18" charset="0"/>
              </a:rPr>
              <a:t>токеном</a:t>
            </a:r>
            <a:r>
              <a:rPr lang="ru-RU" sz="2000" dirty="0" smtClean="0">
                <a:latin typeface="Cambria" panose="02040503050406030204" pitchFamily="18" charset="0"/>
              </a:rPr>
              <a:t> другого </a:t>
            </a:r>
            <a:r>
              <a:rPr lang="ru-RU" sz="2000" dirty="0">
                <a:latin typeface="Cambria" panose="02040503050406030204" pitchFamily="18" charset="0"/>
              </a:rPr>
              <a:t>члена </a:t>
            </a:r>
            <a:r>
              <a:rPr lang="ru-RU" sz="2000" dirty="0" smtClean="0">
                <a:latin typeface="Cambria" panose="02040503050406030204" pitchFamily="18" charset="0"/>
              </a:rPr>
              <a:t>ГЭК.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Обратитесь на горячую линию для получения консультации.</a:t>
            </a:r>
          </a:p>
          <a:p>
            <a:pPr marL="14288" lvl="2" algn="just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Ошибка расшифровки КИМ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Обратитесь на горячую линию для получения консультации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758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20802" y="736941"/>
            <a:ext cx="828092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результате проведения контроля технической готовности ППЭ должны быть сделаны выводы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285644"/>
            <a:ext cx="8032338" cy="29854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Выполненные настройки компьютера и ПО в штабе ППЭ обеспечат возможность получения ключа доступа в день экзамена.</a:t>
            </a: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Произведенные настройки рабочих мест участников ЕГЭ в аудиториях проведения позволят участникам сдать экзамен без замечаний к качеству записи.</a:t>
            </a: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Резервное оборудование подготовлено и настроено.</a:t>
            </a: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893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2723" y="674875"/>
            <a:ext cx="8904790" cy="587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сбой во время сдачи экзамена участником ЕГЭ</a:t>
            </a:r>
          </a:p>
          <a:p>
            <a:pPr marL="357188" lvl="2" indent="-3429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 smtClean="0">
                <a:latin typeface="Cambria" panose="02040503050406030204" pitchFamily="18" charset="0"/>
              </a:rPr>
              <a:t>технические </a:t>
            </a:r>
            <a:r>
              <a:rPr lang="ru-RU" dirty="0">
                <a:latin typeface="Cambria" panose="02040503050406030204" pitchFamily="18" charset="0"/>
              </a:rPr>
              <a:t>неисправности не могут быть устранены, нет резервной рабочей станции для замены вышедшей из строя и нет возможности сдать экзамен на другой рабочей станции в аудитории (направлять участника ЕГЭ в другую аудиторию категорически запрещено</a:t>
            </a:r>
            <a:r>
              <a:rPr lang="ru-RU" dirty="0" smtClean="0">
                <a:latin typeface="Cambria" panose="02040503050406030204" pitchFamily="18" charset="0"/>
              </a:rPr>
              <a:t>)</a:t>
            </a:r>
          </a:p>
          <a:p>
            <a:pPr marL="14288" lvl="2" algn="just"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 smtClean="0">
                <a:latin typeface="Cambria" panose="02040503050406030204" pitchFamily="18" charset="0"/>
              </a:rPr>
              <a:t>ИЛИ</a:t>
            </a:r>
          </a:p>
          <a:p>
            <a:pPr marL="357188" lvl="2" indent="-3429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</a:rPr>
              <a:t>Технический </a:t>
            </a:r>
            <a:r>
              <a:rPr lang="ru-RU" dirty="0">
                <a:latin typeface="Cambria" panose="02040503050406030204" pitchFamily="18" charset="0"/>
              </a:rPr>
              <a:t>сбой возник в процессе сдачи </a:t>
            </a:r>
            <a:r>
              <a:rPr lang="ru-RU" dirty="0" smtClean="0">
                <a:latin typeface="Cambria" panose="02040503050406030204" pitchFamily="18" charset="0"/>
              </a:rPr>
              <a:t>экзамена, и участник </a:t>
            </a:r>
            <a:r>
              <a:rPr lang="ru-RU" dirty="0">
                <a:latin typeface="Cambria" panose="02040503050406030204" pitchFamily="18" charset="0"/>
              </a:rPr>
              <a:t>видел задания КИМ: в ПО станции записи выполнен переход непосредственно к экзамену </a:t>
            </a:r>
            <a:r>
              <a:rPr lang="ru-RU" dirty="0" smtClean="0">
                <a:latin typeface="Cambria" panose="02040503050406030204" pitchFamily="18" charset="0"/>
              </a:rPr>
              <a:t>нажатием кнопки «</a:t>
            </a:r>
            <a:r>
              <a:rPr lang="en-US" dirty="0" smtClean="0">
                <a:latin typeface="Cambria" panose="02040503050406030204" pitchFamily="18" charset="0"/>
              </a:rPr>
              <a:t>Start Test</a:t>
            </a:r>
            <a:r>
              <a:rPr lang="ru-RU" dirty="0" smtClean="0">
                <a:latin typeface="Cambria" panose="02040503050406030204" pitchFamily="18" charset="0"/>
              </a:rPr>
              <a:t>» (название </a:t>
            </a:r>
            <a:r>
              <a:rPr lang="ru-RU" dirty="0">
                <a:latin typeface="Cambria" panose="02040503050406030204" pitchFamily="18" charset="0"/>
              </a:rPr>
              <a:t>кнопки определяется языком проводимого экзамена).</a:t>
            </a:r>
          </a:p>
          <a:p>
            <a:pPr marL="14288" lvl="2" algn="just"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dirty="0" smtClean="0">
                <a:latin typeface="Cambria" panose="02040503050406030204" pitchFamily="18" charset="0"/>
              </a:rPr>
              <a:t>Принимается </a:t>
            </a:r>
            <a:r>
              <a:rPr lang="ru-RU" dirty="0">
                <a:latin typeface="Cambria" panose="02040503050406030204" pitchFamily="18" charset="0"/>
              </a:rPr>
              <a:t>решение, что участник не закончил экзамен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по уважительной причине </a:t>
            </a:r>
            <a:r>
              <a:rPr lang="ru-RU" dirty="0">
                <a:latin typeface="Cambria" panose="02040503050406030204" pitchFamily="18" charset="0"/>
              </a:rPr>
              <a:t>и направляется на пересдачу экзамена в резервный день: на бланке регистрации делается соответствующая отметка и оформляется АКТ о досрочном завершении экзамена по объективным причинам (форма ППЭ-22).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Если технический сбой возник до того, как участник увидел задания </a:t>
            </a:r>
            <a:r>
              <a:rPr lang="ru-RU" dirty="0" smtClean="0">
                <a:latin typeface="Cambria" panose="02040503050406030204" pitchFamily="18" charset="0"/>
              </a:rPr>
              <a:t>КИМ, </a:t>
            </a:r>
            <a:r>
              <a:rPr lang="ru-RU" dirty="0">
                <a:latin typeface="Cambria" panose="02040503050406030204" pitchFamily="18" charset="0"/>
              </a:rPr>
              <a:t>то такой участник с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тем же </a:t>
            </a:r>
            <a:r>
              <a:rPr lang="ru-RU" dirty="0">
                <a:latin typeface="Cambria" panose="02040503050406030204" pitchFamily="18" charset="0"/>
              </a:rPr>
              <a:t>бланком регистрации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может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сдать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экзамен на другой рабочей станции в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той же </a:t>
            </a:r>
            <a:r>
              <a:rPr lang="ru-RU" dirty="0">
                <a:latin typeface="Cambria" panose="02040503050406030204" pitchFamily="18" charset="0"/>
              </a:rPr>
              <a:t>аудитории проведения.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</a:rPr>
              <a:t>Ответы участника ЕГЭ и бланк регистрации передаются на обработку в </a:t>
            </a:r>
            <a:r>
              <a:rPr lang="ru-RU" dirty="0" smtClean="0">
                <a:latin typeface="Cambria" panose="02040503050406030204" pitchFamily="18" charset="0"/>
              </a:rPr>
              <a:t>РЦОИ.</a:t>
            </a:r>
            <a:endParaRPr lang="ru-RU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840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779" y="754417"/>
            <a:ext cx="8904790" cy="32162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Выход из строя рабочей станции записи ответов</a:t>
            </a:r>
          </a:p>
          <a:p>
            <a:pPr marL="357188" lvl="2" indent="-3429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</a:rPr>
              <a:t>Решение о замене рабочей станции записи ответов принимается совместно членом ГЭК и техническим специалистом.</a:t>
            </a:r>
          </a:p>
          <a:p>
            <a:pPr marL="357188" lvl="2" indent="-3429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</a:rPr>
              <a:t>При создании нового экзамена необходимо указать новый номер места в аудитории, который не используется на других рабочих станциях в данной аудитории </a:t>
            </a:r>
            <a:r>
              <a:rPr lang="ru-RU" sz="2000" dirty="0" smtClean="0">
                <a:latin typeface="Cambria" panose="02040503050406030204" pitchFamily="18" charset="0"/>
              </a:rPr>
              <a:t>(включая вышедшую </a:t>
            </a:r>
            <a:r>
              <a:rPr lang="ru-RU" sz="2000" dirty="0">
                <a:latin typeface="Cambria" panose="02040503050406030204" pitchFamily="18" charset="0"/>
              </a:rPr>
              <a:t>из строя).</a:t>
            </a:r>
          </a:p>
          <a:p>
            <a:pPr marL="357188" lvl="2" indent="-3429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</a:rPr>
              <a:t>Для </a:t>
            </a:r>
            <a:r>
              <a:rPr lang="ru-RU" sz="2000" dirty="0">
                <a:latin typeface="Cambria" panose="02040503050406030204" pitchFamily="18" charset="0"/>
              </a:rPr>
              <a:t>проверки технической готовности и активации ключа доступа на резервной рабочей станции необходимо присутствие члена ГЭК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0611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Действия в нештатных ситуациях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590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585675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рабочая станция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535" y="1760141"/>
            <a:ext cx="8915694" cy="26161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Убедитесь, что операционная система на рабочей станции </a:t>
            </a:r>
            <a:r>
              <a:rPr lang="ru-RU" sz="2400" smtClean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соответствует требованиям</a:t>
            </a:r>
            <a:endParaRPr lang="ru-RU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Проверьте, что установлено 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ПО Станция авторизации </a:t>
            </a: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версии 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1.5</a:t>
            </a:r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В процессе установки ПО Станции авторизации 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были установлены </a:t>
            </a:r>
            <a:r>
              <a:rPr lang="ru-RU" sz="2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криптосредства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КриптоПро 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Рутокен 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CSP</a:t>
            </a: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655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585675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доступ к федеральному порталу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526" y="1652420"/>
            <a:ext cx="3880833" cy="28315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Отображается зеленый индикатор «Соединение установлено»</a:t>
            </a:r>
          </a:p>
          <a:p>
            <a:pPr marL="928688" lvl="3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сразу после запуска Станции авторизации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6136" y="1636374"/>
            <a:ext cx="4610362" cy="3016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3988" y="3324309"/>
            <a:ext cx="18002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9568" y="4298169"/>
            <a:ext cx="8818166" cy="20928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3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или</a:t>
            </a:r>
          </a:p>
          <a:p>
            <a:pPr marL="928688" lvl="3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после ввода имени пользователя и пароля по нажатию на кнопку «Проверить соединение», </a:t>
            </a:r>
            <a:r>
              <a:rPr lang="ru-RU" sz="2400" dirty="0" smtClean="0">
                <a:latin typeface="Cambria" panose="02040503050406030204" pitchFamily="18" charset="0"/>
              </a:rPr>
              <a:t>если </a:t>
            </a:r>
            <a:r>
              <a:rPr lang="ru-RU" sz="2400" dirty="0" err="1">
                <a:latin typeface="Cambria" panose="02040503050406030204" pitchFamily="18" charset="0"/>
              </a:rPr>
              <a:t>интернет-соединение</a:t>
            </a:r>
            <a:r>
              <a:rPr lang="ru-RU" sz="2400" dirty="0">
                <a:latin typeface="Cambria" panose="02040503050406030204" pitchFamily="18" charset="0"/>
              </a:rPr>
              <a:t> выполняется с использованием прокси-сервера, требующего </a:t>
            </a:r>
            <a:r>
              <a:rPr lang="ru-RU" sz="2400" dirty="0" smtClean="0">
                <a:latin typeface="Cambria" panose="02040503050406030204" pitchFamily="18" charset="0"/>
              </a:rPr>
              <a:t>авторизацию</a:t>
            </a:r>
            <a:endParaRPr lang="ru-RU" sz="2400" b="1" dirty="0" smtClean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460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0804" y="585675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доступ к федеральному порталу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25" y="1593326"/>
            <a:ext cx="854993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Сообщение об ошибке и красный индикатор «Нет соединения». Возможные причины</a:t>
            </a:r>
            <a:r>
              <a:rPr 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3546352"/>
              </p:ext>
            </p:extLst>
          </p:nvPr>
        </p:nvGraphicFramePr>
        <p:xfrm>
          <a:off x="395534" y="2643152"/>
          <a:ext cx="823012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064"/>
                <a:gridCol w="4115064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на рабочей станции интернет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соединения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Проверьте</a:t>
                      </a:r>
                      <a:r>
                        <a:rPr lang="ru-RU" baseline="0" dirty="0" smtClean="0"/>
                        <a:t> наличие сетевого подключения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настроен прокси-сервер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Введите имя пользователя и пароль для авторизации на прокси-сервере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Доступ закрыт на уровне провайдера по политике безопасности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Проверьте доступ к порталу из любого браузера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Используется интернет-фильтр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Проверьте доступ к порталу из любого браузера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6988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0804" y="1589690"/>
            <a:ext cx="8915694" cy="46012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Скопируйте адрес портала из сообщения об ошибке (кнопка «Подробнее») в адресную строку браузера</a:t>
            </a:r>
            <a:r>
              <a:rPr 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hlinkClick r:id="rId5"/>
              </a:rPr>
              <a:t>https://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hlinkClick r:id="rId5"/>
              </a:rPr>
              <a:t>eem.rustest.ru</a:t>
            </a:r>
            <a:endParaRPr lang="en-US" sz="24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ли </a:t>
            </a:r>
            <a:r>
              <a:rPr lang="en-US" sz="2400" u="sng" dirty="0" smtClean="0">
                <a:solidFill>
                  <a:srgbClr val="0070C0"/>
                </a:solidFill>
                <a:latin typeface="Cambria" panose="02040503050406030204" pitchFamily="18" charset="0"/>
                <a:hlinkClick r:id="rId6"/>
              </a:rPr>
              <a:t>https://85.143.100.30/Service1.svc</a:t>
            </a:r>
            <a:endParaRPr lang="ru-RU" sz="24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Введите логин: 1 и пароль: 1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В </a:t>
            </a:r>
            <a:r>
              <a:rPr lang="ru-RU" sz="2400" dirty="0">
                <a:latin typeface="Cambria" panose="02040503050406030204" pitchFamily="18" charset="0"/>
              </a:rPr>
              <a:t>результате успешной авторизации отобразится текст </a:t>
            </a:r>
            <a:r>
              <a:rPr lang="en-US" sz="2400" dirty="0">
                <a:latin typeface="Cambria" panose="02040503050406030204" pitchFamily="18" charset="0"/>
              </a:rPr>
              <a:t>XML-</a:t>
            </a:r>
            <a:r>
              <a:rPr lang="ru-RU" sz="2400" dirty="0" smtClean="0">
                <a:latin typeface="Cambria" panose="02040503050406030204" pitchFamily="18" charset="0"/>
              </a:rPr>
              <a:t>файла.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Если через браузер подключиться к порталу не удалось и нет информации о профилактических работах, выполняемых на портале,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то необходимо исключить блокировку данного адреса на уровне провайдера.</a:t>
            </a:r>
            <a:endParaRPr lang="ru-RU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88" y="678564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доступ к федеральному порталу из браузера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935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988" y="1572566"/>
            <a:ext cx="927573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Убедитесь, что используется токен члена ГЭК для экзамена</a:t>
            </a:r>
            <a:r>
              <a:rPr lang="en-US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88" y="678564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авторизация члена ГЭК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041" y="3771715"/>
            <a:ext cx="9036496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Проверьте, что токен распознается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на Станции авторизации и появляется поле для ввода пароля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71488" lvl="2" indent="-457200" algn="just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Убедитесь, что член ГЭК знает пароль к токену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59" y="1903155"/>
            <a:ext cx="2399920" cy="1310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231" y="30775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токене для экзаменов надпись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r>
              <a:rPr lang="ru-RU" dirty="0" err="1" smtClean="0"/>
              <a:t>КриптоПРО</a:t>
            </a:r>
            <a:r>
              <a:rPr lang="ru-RU" dirty="0" smtClean="0"/>
              <a:t> Рутокен </a:t>
            </a:r>
            <a:r>
              <a:rPr lang="en-US" dirty="0" smtClean="0"/>
              <a:t>CSP</a:t>
            </a:r>
            <a:endParaRPr lang="ru-RU" dirty="0"/>
          </a:p>
        </p:txBody>
      </p:sp>
      <p:pic>
        <p:nvPicPr>
          <p:cNvPr id="24578" name="Picture 2" descr="USB-токен КриптоПро Рутокен CS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3851"/>
            <a:ext cx="2819272" cy="124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012160" y="2245707"/>
            <a:ext cx="1907304" cy="876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30775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токене для апробации надпись</a:t>
            </a:r>
            <a:r>
              <a:rPr lang="en-US" dirty="0" smtClean="0"/>
              <a:t>: </a:t>
            </a:r>
            <a:r>
              <a:rPr lang="ru-RU" dirty="0" smtClean="0"/>
              <a:t> РУТОКЕН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3367" y="4958852"/>
            <a:ext cx="37121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В случае неверного ввода пароля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хотя бы один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раз, сразу же обратитесь на горячую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линию, чтобы избежать блокировки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токена.</a:t>
            </a:r>
            <a:endParaRPr lang="ru-RU" sz="20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8077" y="5092280"/>
            <a:ext cx="5086350" cy="119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7863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готовности ППЭ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88" y="678564"/>
            <a:ext cx="891569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технической готовности в штабе ППЭ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авторизация члена ГЭК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646302"/>
            <a:ext cx="903649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71488" lvl="2" indent="-45720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ввода пароля должно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появиться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сообщение от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портала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о наличии сведений о данном члене ГЭК в расписании на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портале.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744"/>
          <a:stretch/>
        </p:blipFill>
        <p:spPr>
          <a:xfrm>
            <a:off x="1241503" y="2374293"/>
            <a:ext cx="6768498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733256"/>
            <a:ext cx="886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Каждый член ГЭК должен авторизоваться не позднее, чем за сутки, чтобы убедиться в наличии назначения на экзамен.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284984"/>
            <a:ext cx="2448272" cy="737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503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14006</TotalTime>
  <Words>2599</Words>
  <Application>Microsoft Office PowerPoint</Application>
  <PresentationFormat>Экран (4:3)</PresentationFormat>
  <Paragraphs>343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Игнатьев Александр</dc:creator>
  <cp:lastModifiedBy>Евгений Тихонов</cp:lastModifiedBy>
  <cp:revision>1007</cp:revision>
  <cp:lastPrinted>2015-03-11T16:58:07Z</cp:lastPrinted>
  <dcterms:created xsi:type="dcterms:W3CDTF">2012-05-14T08:54:52Z</dcterms:created>
  <dcterms:modified xsi:type="dcterms:W3CDTF">2016-04-08T14:54:38Z</dcterms:modified>
</cp:coreProperties>
</file>